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9" r:id="rId4"/>
    <p:sldId id="270" r:id="rId5"/>
    <p:sldId id="27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2" r:id="rId17"/>
    <p:sldId id="284" r:id="rId18"/>
    <p:sldId id="285" r:id="rId19"/>
    <p:sldId id="283" r:id="rId20"/>
    <p:sldId id="286" r:id="rId21"/>
    <p:sldId id="288" r:id="rId22"/>
    <p:sldId id="289" r:id="rId23"/>
    <p:sldId id="290" r:id="rId24"/>
    <p:sldId id="292" r:id="rId25"/>
    <p:sldId id="291" r:id="rId26"/>
    <p:sldId id="293" r:id="rId27"/>
    <p:sldId id="26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5E8CDF16-9AF8-454A-87FD-8EA47F4866C5}">
          <p14:sldIdLst>
            <p14:sldId id="257"/>
            <p14:sldId id="269"/>
            <p14:sldId id="270"/>
            <p14:sldId id="272"/>
            <p14:sldId id="271"/>
          </p14:sldIdLst>
        </p14:section>
        <p14:section name="Экспериментальная установка" id="{77D00827-F62F-414A-B000-A0279580FCB4}">
          <p14:sldIdLst>
            <p14:sldId id="273"/>
          </p14:sldIdLst>
        </p14:section>
        <p14:section name="Канал" id="{34ECA110-1CCB-4E94-99E9-E08688E5A828}">
          <p14:sldIdLst>
            <p14:sldId id="274"/>
          </p14:sldIdLst>
        </p14:section>
        <p14:section name="Восходящая линия связи" id="{7F7F67AF-9771-4BDF-9D2C-96C1D42E7FAD}">
          <p14:sldIdLst>
            <p14:sldId id="275"/>
            <p14:sldId id="276"/>
            <p14:sldId id="277"/>
            <p14:sldId id="278"/>
            <p14:sldId id="279"/>
          </p14:sldIdLst>
        </p14:section>
        <p14:section name="Нисходящая линия связи" id="{C5CEEA57-B235-4D20-A14C-38BD3CEE4C2F}">
          <p14:sldIdLst>
            <p14:sldId id="281"/>
            <p14:sldId id="280"/>
            <p14:sldId id="282"/>
            <p14:sldId id="284"/>
            <p14:sldId id="285"/>
            <p14:sldId id="283"/>
            <p14:sldId id="286"/>
            <p14:sldId id="288"/>
            <p14:sldId id="289"/>
            <p14:sldId id="290"/>
            <p14:sldId id="292"/>
            <p14:sldId id="291"/>
          </p14:sldIdLst>
        </p14:section>
        <p14:section name="Заключение" id="{29967AE2-B62F-407B-A14D-FCEF119B31C6}">
          <p14:sldIdLst>
            <p14:sldId id="293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B8"/>
    <a:srgbClr val="FE6B03"/>
    <a:srgbClr val="FEA162"/>
    <a:srgbClr val="F7E4D3"/>
    <a:srgbClr val="FFB685"/>
    <a:srgbClr val="FFE0C9"/>
    <a:srgbClr val="CCFF33"/>
    <a:srgbClr val="CCFF66"/>
    <a:srgbClr val="FFD6B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0" autoAdjust="0"/>
    <p:restoredTop sz="94660"/>
  </p:normalViewPr>
  <p:slideViewPr>
    <p:cSldViewPr snapToGrid="0">
      <p:cViewPr>
        <p:scale>
          <a:sx n="125" d="100"/>
          <a:sy n="125" d="100"/>
        </p:scale>
        <p:origin x="108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D4F38-812B-4DF3-9E80-A493DACD1160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4D06C58A-C0C1-4AE3-9514-9746642039C3}">
      <dgm:prSet phldrT="[Текст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Алгоритмы линейного комбинирования сигналов</a:t>
          </a:r>
          <a:endParaRPr lang="ru-RU" dirty="0"/>
        </a:p>
      </dgm:t>
    </dgm:pt>
    <dgm:pt modelId="{AD741E2E-EC80-4203-A8DC-F23CF1C65CCB}" type="parTrans" cxnId="{25B1B0C6-C409-48AE-A571-D8ACBAB04BC2}">
      <dgm:prSet/>
      <dgm:spPr/>
      <dgm:t>
        <a:bodyPr/>
        <a:lstStyle/>
        <a:p>
          <a:endParaRPr lang="ru-RU"/>
        </a:p>
      </dgm:t>
    </dgm:pt>
    <dgm:pt modelId="{2A3DD249-1830-4FF8-AD01-B66790F95FD7}" type="sibTrans" cxnId="{25B1B0C6-C409-48AE-A571-D8ACBAB04BC2}">
      <dgm:prSet/>
      <dgm:spPr/>
      <dgm:t>
        <a:bodyPr/>
        <a:lstStyle/>
        <a:p>
          <a:endParaRPr lang="ru-RU"/>
        </a:p>
      </dgm:t>
    </dgm:pt>
    <dgm:pt modelId="{A2986AAE-D6FA-48A9-962A-268AF087C4AA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Пространственной привязки</a:t>
          </a:r>
        </a:p>
      </dgm:t>
    </dgm:pt>
    <dgm:pt modelId="{1138697E-AF1D-49B3-954E-8A52326CC46C}" type="parTrans" cxnId="{40BC0F46-5472-48E1-9699-DD8031A46C6F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ru-RU"/>
        </a:p>
      </dgm:t>
    </dgm:pt>
    <dgm:pt modelId="{FB52B918-1182-42F5-A778-DF3C7FED8D55}" type="sibTrans" cxnId="{40BC0F46-5472-48E1-9699-DD8031A46C6F}">
      <dgm:prSet/>
      <dgm:spPr/>
      <dgm:t>
        <a:bodyPr/>
        <a:lstStyle/>
        <a:p>
          <a:endParaRPr lang="ru-RU"/>
        </a:p>
      </dgm:t>
    </dgm:pt>
    <dgm:pt modelId="{3C46065A-0AC2-4870-B1B6-5FEF3A75662E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Временной привязки</a:t>
          </a:r>
          <a:endParaRPr lang="ru-RU" dirty="0"/>
        </a:p>
      </dgm:t>
    </dgm:pt>
    <dgm:pt modelId="{7559E31B-45DD-4220-B58E-3D86D4879A1A}" type="parTrans" cxnId="{646A5EFC-CE9E-4E31-88D8-086EA89A8796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solidFill>
          <a:schemeClr val="accent2"/>
        </a:solidFill>
        <a:ln w="19050"/>
      </dgm:spPr>
      <dgm:t>
        <a:bodyPr/>
        <a:lstStyle/>
        <a:p>
          <a:endParaRPr lang="ru-RU"/>
        </a:p>
      </dgm:t>
    </dgm:pt>
    <dgm:pt modelId="{F0A5F44A-70F2-424C-AE2C-E9A5BADFE24A}" type="sibTrans" cxnId="{646A5EFC-CE9E-4E31-88D8-086EA89A8796}">
      <dgm:prSet/>
      <dgm:spPr/>
      <dgm:t>
        <a:bodyPr/>
        <a:lstStyle/>
        <a:p>
          <a:endParaRPr lang="ru-RU"/>
        </a:p>
      </dgm:t>
    </dgm:pt>
    <dgm:pt modelId="{AE0E0746-B9AF-4262-8507-F0602EF329FA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Комбинирование с максимальным отношением</a:t>
          </a:r>
          <a:r>
            <a:rPr lang="en-US" dirty="0" smtClean="0"/>
            <a:t> (MRC)</a:t>
          </a:r>
          <a:endParaRPr lang="ru-RU" dirty="0"/>
        </a:p>
      </dgm:t>
    </dgm:pt>
    <dgm:pt modelId="{50C15783-C12F-42C3-A7E3-9A25434B529B}" type="parTrans" cxnId="{1BBA9D34-51A0-4EFA-B980-BBD74399A711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ru-RU"/>
        </a:p>
      </dgm:t>
    </dgm:pt>
    <dgm:pt modelId="{0854DBC5-9C6D-418A-9989-B1380884559B}" type="sibTrans" cxnId="{1BBA9D34-51A0-4EFA-B980-BBD74399A711}">
      <dgm:prSet/>
      <dgm:spPr/>
      <dgm:t>
        <a:bodyPr/>
        <a:lstStyle/>
        <a:p>
          <a:endParaRPr lang="ru-RU"/>
        </a:p>
      </dgm:t>
    </dgm:pt>
    <dgm:pt modelId="{BCD2CC00-DD13-4B35-B689-1995AEDC0D02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Привязка к геометрии решетки</a:t>
          </a:r>
        </a:p>
      </dgm:t>
    </dgm:pt>
    <dgm:pt modelId="{9B2B7954-5F50-4B18-89EB-02108A19A0B9}" type="parTrans" cxnId="{52988E81-B2B0-439F-B340-03F5E35DEA87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ru-RU"/>
        </a:p>
      </dgm:t>
    </dgm:pt>
    <dgm:pt modelId="{3EECE709-9C59-427B-ACA7-3B9233E9A16D}" type="sibTrans" cxnId="{52988E81-B2B0-439F-B340-03F5E35DEA87}">
      <dgm:prSet/>
      <dgm:spPr/>
      <dgm:t>
        <a:bodyPr/>
        <a:lstStyle/>
        <a:p>
          <a:endParaRPr lang="ru-RU"/>
        </a:p>
      </dgm:t>
    </dgm:pt>
    <dgm:pt modelId="{480FAE60-5713-4449-B7DD-0EC388344EA2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Оптимизация функционалов</a:t>
          </a:r>
        </a:p>
      </dgm:t>
    </dgm:pt>
    <dgm:pt modelId="{3C5AB79B-4B67-47C1-9E29-321F064B0E15}" type="parTrans" cxnId="{C273C40A-F99F-44BC-900E-4E77AF8E9DC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ru-RU"/>
        </a:p>
      </dgm:t>
    </dgm:pt>
    <dgm:pt modelId="{912622F8-18E6-4E62-82CA-B3E2CE7CB9CC}" type="sibTrans" cxnId="{C273C40A-F99F-44BC-900E-4E77AF8E9DC2}">
      <dgm:prSet/>
      <dgm:spPr/>
      <dgm:t>
        <a:bodyPr/>
        <a:lstStyle/>
        <a:p>
          <a:endParaRPr lang="ru-RU"/>
        </a:p>
      </dgm:t>
    </dgm:pt>
    <dgm:pt modelId="{67551C35-624F-4744-81BA-526DB83F54F5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Комбинирование с единичным усилением</a:t>
          </a:r>
          <a:r>
            <a:rPr lang="en-US" dirty="0" smtClean="0"/>
            <a:t> (EGC)</a:t>
          </a:r>
          <a:endParaRPr lang="ru-RU" dirty="0"/>
        </a:p>
      </dgm:t>
    </dgm:pt>
    <dgm:pt modelId="{12ED6257-B232-4FBF-99F6-08E2EDD4BE59}" type="parTrans" cxnId="{12110265-A899-4661-B095-90DFFD5399B2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ru-RU"/>
        </a:p>
      </dgm:t>
    </dgm:pt>
    <dgm:pt modelId="{245007F1-43B4-41E9-A517-3A2E301F581F}" type="sibTrans" cxnId="{12110265-A899-4661-B095-90DFFD5399B2}">
      <dgm:prSet/>
      <dgm:spPr/>
      <dgm:t>
        <a:bodyPr/>
        <a:lstStyle/>
        <a:p>
          <a:endParaRPr lang="ru-RU"/>
        </a:p>
      </dgm:t>
    </dgm:pt>
    <dgm:pt modelId="{4A1C7A26-E9BF-47A5-82E8-0EF0FA951018}">
      <dgm:prSet phldrT="[Текст]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ru-RU" dirty="0" smtClean="0"/>
            <a:t>Прочие</a:t>
          </a:r>
          <a:endParaRPr lang="ru-RU" dirty="0"/>
        </a:p>
      </dgm:t>
    </dgm:pt>
    <dgm:pt modelId="{D39E7569-5899-4BCF-B607-9B4753919BB9}" type="parTrans" cxnId="{6A8447B4-69D7-44D1-B2C3-00552993825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>
          <a:prstDash val="dash"/>
        </a:ln>
      </dgm:spPr>
      <dgm:t>
        <a:bodyPr/>
        <a:lstStyle/>
        <a:p>
          <a:endParaRPr lang="ru-RU"/>
        </a:p>
      </dgm:t>
    </dgm:pt>
    <dgm:pt modelId="{43071EDA-1089-4DA9-AFC6-DE6972023CC3}" type="sibTrans" cxnId="{6A8447B4-69D7-44D1-B2C3-00552993825B}">
      <dgm:prSet/>
      <dgm:spPr/>
      <dgm:t>
        <a:bodyPr/>
        <a:lstStyle/>
        <a:p>
          <a:endParaRPr lang="ru-RU"/>
        </a:p>
      </dgm:t>
    </dgm:pt>
    <dgm:pt modelId="{4011AB9F-B696-49CF-95EC-BBCA0C97FF28}" type="pres">
      <dgm:prSet presAssocID="{F14D4F38-812B-4DF3-9E80-A493DACD1160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43A2096A-3B03-4BCB-8EBA-343BF855297C}" type="pres">
      <dgm:prSet presAssocID="{4D06C58A-C0C1-4AE3-9514-9746642039C3}" presName="hierRoot1" presStyleCnt="0">
        <dgm:presLayoutVars>
          <dgm:hierBranch val="init"/>
        </dgm:presLayoutVars>
      </dgm:prSet>
      <dgm:spPr/>
    </dgm:pt>
    <dgm:pt modelId="{75A19B31-79EA-43A4-9584-EB9F63000596}" type="pres">
      <dgm:prSet presAssocID="{4D06C58A-C0C1-4AE3-9514-9746642039C3}" presName="rootComposite1" presStyleCnt="0"/>
      <dgm:spPr/>
    </dgm:pt>
    <dgm:pt modelId="{F8C5C94E-56FE-4431-B1B1-D2EA48BAE244}" type="pres">
      <dgm:prSet presAssocID="{4D06C58A-C0C1-4AE3-9514-9746642039C3}" presName="rootText1" presStyleLbl="node0" presStyleIdx="0" presStyleCnt="1" custLinFactNeighborX="-240" custLinFactNeighborY="-87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F55132C-1D84-470F-8678-CB6BAFF64A6B}" type="pres">
      <dgm:prSet presAssocID="{4D06C58A-C0C1-4AE3-9514-9746642039C3}" presName="rootConnector1" presStyleLbl="node1" presStyleIdx="0" presStyleCnt="0"/>
      <dgm:spPr/>
    </dgm:pt>
    <dgm:pt modelId="{9CBC8563-2316-413A-894B-B3DE340122DA}" type="pres">
      <dgm:prSet presAssocID="{4D06C58A-C0C1-4AE3-9514-9746642039C3}" presName="hierChild2" presStyleCnt="0"/>
      <dgm:spPr/>
    </dgm:pt>
    <dgm:pt modelId="{AC33C246-C427-4CFF-AD40-14877B789EC3}" type="pres">
      <dgm:prSet presAssocID="{1138697E-AF1D-49B3-954E-8A52326CC46C}" presName="Name37" presStyleLbl="parChTrans1D2" presStyleIdx="0" presStyleCnt="2"/>
      <dgm:spPr/>
      <dgm:t>
        <a:bodyPr/>
        <a:lstStyle/>
        <a:p>
          <a:endParaRPr lang="ru-RU"/>
        </a:p>
      </dgm:t>
    </dgm:pt>
    <dgm:pt modelId="{E066B9FD-71F5-4BC6-89FA-F65B797D10A5}" type="pres">
      <dgm:prSet presAssocID="{A2986AAE-D6FA-48A9-962A-268AF087C4AA}" presName="hierRoot2" presStyleCnt="0">
        <dgm:presLayoutVars>
          <dgm:hierBranch/>
        </dgm:presLayoutVars>
      </dgm:prSet>
      <dgm:spPr/>
    </dgm:pt>
    <dgm:pt modelId="{4FB286EA-C22E-494D-9E2C-32C20F8E6EE7}" type="pres">
      <dgm:prSet presAssocID="{A2986AAE-D6FA-48A9-962A-268AF087C4AA}" presName="rootComposite" presStyleCnt="0"/>
      <dgm:spPr/>
    </dgm:pt>
    <dgm:pt modelId="{957CEAEC-A5A4-4243-9B66-B5AF724F27E5}" type="pres">
      <dgm:prSet presAssocID="{A2986AAE-D6FA-48A9-962A-268AF087C4AA}" presName="rootText" presStyleLbl="node2" presStyleIdx="0" presStyleCnt="2" custLinFactNeighborX="7696" custLinFactNeighborY="-87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6E28C41-F14C-42F5-B507-92E527FF730E}" type="pres">
      <dgm:prSet presAssocID="{A2986AAE-D6FA-48A9-962A-268AF087C4AA}" presName="rootConnector" presStyleLbl="node2" presStyleIdx="0" presStyleCnt="2"/>
      <dgm:spPr/>
    </dgm:pt>
    <dgm:pt modelId="{24025772-269E-44AE-9563-FF408F30765E}" type="pres">
      <dgm:prSet presAssocID="{A2986AAE-D6FA-48A9-962A-268AF087C4AA}" presName="hierChild4" presStyleCnt="0"/>
      <dgm:spPr/>
    </dgm:pt>
    <dgm:pt modelId="{D9A8EAE7-4B13-42C3-95AD-AA8F437EE6F1}" type="pres">
      <dgm:prSet presAssocID="{9B2B7954-5F50-4B18-89EB-02108A19A0B9}" presName="Name35" presStyleLbl="parChTrans1D3" presStyleIdx="0" presStyleCnt="5"/>
      <dgm:spPr/>
    </dgm:pt>
    <dgm:pt modelId="{CD61ED03-3233-41EF-A452-986060AD4A06}" type="pres">
      <dgm:prSet presAssocID="{BCD2CC00-DD13-4B35-B689-1995AEDC0D02}" presName="hierRoot2" presStyleCnt="0">
        <dgm:presLayoutVars>
          <dgm:hierBranch val="init"/>
        </dgm:presLayoutVars>
      </dgm:prSet>
      <dgm:spPr/>
    </dgm:pt>
    <dgm:pt modelId="{EE34DE8C-8CCD-456A-8406-87130EA8BE31}" type="pres">
      <dgm:prSet presAssocID="{BCD2CC00-DD13-4B35-B689-1995AEDC0D02}" presName="rootComposite" presStyleCnt="0"/>
      <dgm:spPr/>
    </dgm:pt>
    <dgm:pt modelId="{6D1B37D0-EC17-4C83-9597-24B923E7AB67}" type="pres">
      <dgm:prSet presAssocID="{BCD2CC00-DD13-4B35-B689-1995AEDC0D02}" presName="rootText" presStyleLbl="node3" presStyleIdx="0" presStyleCnt="5" custLinFactX="-14297" custLinFactNeighborX="-100000" custLinFactNeighborY="85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DEF3109-008F-4791-9DB1-AB5C8C68735B}" type="pres">
      <dgm:prSet presAssocID="{BCD2CC00-DD13-4B35-B689-1995AEDC0D02}" presName="rootConnector" presStyleLbl="node3" presStyleIdx="0" presStyleCnt="5"/>
      <dgm:spPr/>
    </dgm:pt>
    <dgm:pt modelId="{DB7FBCD0-659D-4843-9C2B-59374CC94831}" type="pres">
      <dgm:prSet presAssocID="{BCD2CC00-DD13-4B35-B689-1995AEDC0D02}" presName="hierChild4" presStyleCnt="0"/>
      <dgm:spPr/>
    </dgm:pt>
    <dgm:pt modelId="{4F85CCF9-0904-4D47-9D96-A40BCA1B3C9F}" type="pres">
      <dgm:prSet presAssocID="{BCD2CC00-DD13-4B35-B689-1995AEDC0D02}" presName="hierChild5" presStyleCnt="0"/>
      <dgm:spPr/>
    </dgm:pt>
    <dgm:pt modelId="{0DA65EA9-683D-4193-B983-120FC1B0FD2C}" type="pres">
      <dgm:prSet presAssocID="{3C5AB79B-4B67-47C1-9E29-321F064B0E15}" presName="Name35" presStyleLbl="parChTrans1D3" presStyleIdx="1" presStyleCnt="5"/>
      <dgm:spPr/>
    </dgm:pt>
    <dgm:pt modelId="{86ABE298-8974-4EEC-994B-FE80EC89AB81}" type="pres">
      <dgm:prSet presAssocID="{480FAE60-5713-4449-B7DD-0EC388344EA2}" presName="hierRoot2" presStyleCnt="0">
        <dgm:presLayoutVars>
          <dgm:hierBranch/>
        </dgm:presLayoutVars>
      </dgm:prSet>
      <dgm:spPr/>
    </dgm:pt>
    <dgm:pt modelId="{4A05300A-ECCA-4DF8-8696-50D467757769}" type="pres">
      <dgm:prSet presAssocID="{480FAE60-5713-4449-B7DD-0EC388344EA2}" presName="rootComposite" presStyleCnt="0"/>
      <dgm:spPr/>
    </dgm:pt>
    <dgm:pt modelId="{E9910ADD-8D4D-44E7-B6BE-55718ACFF74E}" type="pres">
      <dgm:prSet presAssocID="{480FAE60-5713-4449-B7DD-0EC388344EA2}" presName="rootText" presStyleLbl="node3" presStyleIdx="1" presStyleCnt="5" custLinFactX="55586" custLinFactNeighborX="100000" custLinFactNeighborY="52">
        <dgm:presLayoutVars>
          <dgm:chPref val="3"/>
        </dgm:presLayoutVars>
      </dgm:prSet>
      <dgm:spPr/>
    </dgm:pt>
    <dgm:pt modelId="{8E7C36F8-11AD-41A8-B329-C61D1DDC6E3F}" type="pres">
      <dgm:prSet presAssocID="{480FAE60-5713-4449-B7DD-0EC388344EA2}" presName="rootConnector" presStyleLbl="node3" presStyleIdx="1" presStyleCnt="5"/>
      <dgm:spPr/>
    </dgm:pt>
    <dgm:pt modelId="{3FF23E2D-E93A-469B-912E-5B4DE4C64D9E}" type="pres">
      <dgm:prSet presAssocID="{480FAE60-5713-4449-B7DD-0EC388344EA2}" presName="hierChild4" presStyleCnt="0"/>
      <dgm:spPr/>
    </dgm:pt>
    <dgm:pt modelId="{02421EB9-C74E-40DB-B172-1E79EF9A4412}" type="pres">
      <dgm:prSet presAssocID="{480FAE60-5713-4449-B7DD-0EC388344EA2}" presName="hierChild5" presStyleCnt="0"/>
      <dgm:spPr/>
    </dgm:pt>
    <dgm:pt modelId="{DC5CA59C-B614-434D-BEDF-ED516A295996}" type="pres">
      <dgm:prSet presAssocID="{A2986AAE-D6FA-48A9-962A-268AF087C4AA}" presName="hierChild5" presStyleCnt="0"/>
      <dgm:spPr/>
    </dgm:pt>
    <dgm:pt modelId="{802E093F-199A-4BF7-8E8A-B02E7DDACB70}" type="pres">
      <dgm:prSet presAssocID="{7559E31B-45DD-4220-B58E-3D86D4879A1A}" presName="Name37" presStyleLbl="parChTrans1D2" presStyleIdx="1" presStyleCnt="2"/>
      <dgm:spPr/>
    </dgm:pt>
    <dgm:pt modelId="{E5084C5B-F7ED-4F04-AA08-C5CFFDC839B5}" type="pres">
      <dgm:prSet presAssocID="{3C46065A-0AC2-4870-B1B6-5FEF3A75662E}" presName="hierRoot2" presStyleCnt="0">
        <dgm:presLayoutVars>
          <dgm:hierBranch/>
        </dgm:presLayoutVars>
      </dgm:prSet>
      <dgm:spPr/>
    </dgm:pt>
    <dgm:pt modelId="{02B1598C-9ED1-4887-AF72-97F325EA3537}" type="pres">
      <dgm:prSet presAssocID="{3C46065A-0AC2-4870-B1B6-5FEF3A75662E}" presName="rootComposite" presStyleCnt="0"/>
      <dgm:spPr/>
    </dgm:pt>
    <dgm:pt modelId="{17956AB3-8C30-45EF-88A7-5A0B9BAB93E3}" type="pres">
      <dgm:prSet presAssocID="{3C46065A-0AC2-4870-B1B6-5FEF3A75662E}" presName="rootText" presStyleLbl="node2" presStyleIdx="1" presStyleCnt="2" custLinFactNeighborX="-240" custLinFactNeighborY="-878">
        <dgm:presLayoutVars>
          <dgm:chPref val="3"/>
        </dgm:presLayoutVars>
      </dgm:prSet>
      <dgm:spPr/>
    </dgm:pt>
    <dgm:pt modelId="{28A8912D-EA3E-4685-8D16-899CDBB8349F}" type="pres">
      <dgm:prSet presAssocID="{3C46065A-0AC2-4870-B1B6-5FEF3A75662E}" presName="rootConnector" presStyleLbl="node2" presStyleIdx="1" presStyleCnt="2"/>
      <dgm:spPr/>
    </dgm:pt>
    <dgm:pt modelId="{7C687F58-0B6C-4203-89AD-AFA0E8488ED6}" type="pres">
      <dgm:prSet presAssocID="{3C46065A-0AC2-4870-B1B6-5FEF3A75662E}" presName="hierChild4" presStyleCnt="0"/>
      <dgm:spPr/>
    </dgm:pt>
    <dgm:pt modelId="{86A8CCF3-F6E4-4AEB-A5AF-09E0C1E12372}" type="pres">
      <dgm:prSet presAssocID="{D39E7569-5899-4BCF-B607-9B4753919BB9}" presName="Name35" presStyleLbl="parChTrans1D3" presStyleIdx="2" presStyleCnt="5"/>
      <dgm:spPr/>
    </dgm:pt>
    <dgm:pt modelId="{F33F73BC-4DF8-4709-A7DE-89AD7CDF8755}" type="pres">
      <dgm:prSet presAssocID="{4A1C7A26-E9BF-47A5-82E8-0EF0FA951018}" presName="hierRoot2" presStyleCnt="0">
        <dgm:presLayoutVars>
          <dgm:hierBranch val="init"/>
        </dgm:presLayoutVars>
      </dgm:prSet>
      <dgm:spPr/>
    </dgm:pt>
    <dgm:pt modelId="{2CF77B26-DC0A-42A3-B7DB-4D2566BB4AD9}" type="pres">
      <dgm:prSet presAssocID="{4A1C7A26-E9BF-47A5-82E8-0EF0FA951018}" presName="rootComposite" presStyleCnt="0"/>
      <dgm:spPr/>
    </dgm:pt>
    <dgm:pt modelId="{EE9F7A80-0471-4617-87CE-1E2901FE8647}" type="pres">
      <dgm:prSet presAssocID="{4A1C7A26-E9BF-47A5-82E8-0EF0FA951018}" presName="rootText" presStyleLbl="node3" presStyleIdx="2" presStyleCnt="5" custLinFactNeighborX="634" custLinFactNeighborY="-95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4EE1A6A-C767-4F9B-A832-99D18C98C6C3}" type="pres">
      <dgm:prSet presAssocID="{4A1C7A26-E9BF-47A5-82E8-0EF0FA951018}" presName="rootConnector" presStyleLbl="node3" presStyleIdx="2" presStyleCnt="5"/>
      <dgm:spPr/>
    </dgm:pt>
    <dgm:pt modelId="{3F16221E-3ACB-4D38-BCA6-D5F123CBD8E8}" type="pres">
      <dgm:prSet presAssocID="{4A1C7A26-E9BF-47A5-82E8-0EF0FA951018}" presName="hierChild4" presStyleCnt="0"/>
      <dgm:spPr/>
    </dgm:pt>
    <dgm:pt modelId="{5FF374B5-5E54-4AE8-94C8-A0721BED290B}" type="pres">
      <dgm:prSet presAssocID="{4A1C7A26-E9BF-47A5-82E8-0EF0FA951018}" presName="hierChild5" presStyleCnt="0"/>
      <dgm:spPr/>
    </dgm:pt>
    <dgm:pt modelId="{61D9020B-FA06-4C13-8D73-F025A368A481}" type="pres">
      <dgm:prSet presAssocID="{50C15783-C12F-42C3-A7E3-9A25434B529B}" presName="Name35" presStyleLbl="parChTrans1D3" presStyleIdx="3" presStyleCnt="5"/>
      <dgm:spPr/>
    </dgm:pt>
    <dgm:pt modelId="{11306328-1CAB-430B-B89C-A7240A8CCCF3}" type="pres">
      <dgm:prSet presAssocID="{AE0E0746-B9AF-4262-8507-F0602EF329FA}" presName="hierRoot2" presStyleCnt="0">
        <dgm:presLayoutVars>
          <dgm:hierBranch/>
        </dgm:presLayoutVars>
      </dgm:prSet>
      <dgm:spPr/>
    </dgm:pt>
    <dgm:pt modelId="{2554AA0B-E9C6-4F53-951E-F4B731B29C23}" type="pres">
      <dgm:prSet presAssocID="{AE0E0746-B9AF-4262-8507-F0602EF329FA}" presName="rootComposite" presStyleCnt="0"/>
      <dgm:spPr/>
    </dgm:pt>
    <dgm:pt modelId="{830780D7-8C28-411D-82C5-6EAA2D27B0B3}" type="pres">
      <dgm:prSet presAssocID="{AE0E0746-B9AF-4262-8507-F0602EF329FA}" presName="rootText" presStyleLbl="node3" presStyleIdx="3" presStyleCnt="5" custLinFactNeighborX="-240" custLinFactNeighborY="-87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E52AD72-7652-4169-8C8D-B7924FB4F223}" type="pres">
      <dgm:prSet presAssocID="{AE0E0746-B9AF-4262-8507-F0602EF329FA}" presName="rootConnector" presStyleLbl="node3" presStyleIdx="3" presStyleCnt="5"/>
      <dgm:spPr/>
    </dgm:pt>
    <dgm:pt modelId="{7F5AEA8C-1BCF-47CA-898E-9CC6BA5027DF}" type="pres">
      <dgm:prSet presAssocID="{AE0E0746-B9AF-4262-8507-F0602EF329FA}" presName="hierChild4" presStyleCnt="0"/>
      <dgm:spPr/>
    </dgm:pt>
    <dgm:pt modelId="{76B35892-BA2D-466A-99F9-CA82CA1A276A}" type="pres">
      <dgm:prSet presAssocID="{AE0E0746-B9AF-4262-8507-F0602EF329FA}" presName="hierChild5" presStyleCnt="0"/>
      <dgm:spPr/>
    </dgm:pt>
    <dgm:pt modelId="{B89676B8-A7B9-493D-AA45-6918D1C1FE57}" type="pres">
      <dgm:prSet presAssocID="{12ED6257-B232-4FBF-99F6-08E2EDD4BE59}" presName="Name35" presStyleLbl="parChTrans1D3" presStyleIdx="4" presStyleCnt="5"/>
      <dgm:spPr/>
    </dgm:pt>
    <dgm:pt modelId="{C5FA8A92-ABCD-43ED-BF3D-B9CABFF713E4}" type="pres">
      <dgm:prSet presAssocID="{67551C35-624F-4744-81BA-526DB83F54F5}" presName="hierRoot2" presStyleCnt="0">
        <dgm:presLayoutVars>
          <dgm:hierBranch val="init"/>
        </dgm:presLayoutVars>
      </dgm:prSet>
      <dgm:spPr/>
    </dgm:pt>
    <dgm:pt modelId="{1FB828AE-85D1-4BA3-9212-2DE40C54C0AD}" type="pres">
      <dgm:prSet presAssocID="{67551C35-624F-4744-81BA-526DB83F54F5}" presName="rootComposite" presStyleCnt="0"/>
      <dgm:spPr/>
    </dgm:pt>
    <dgm:pt modelId="{54C5340E-5ED4-4C2F-8CB4-8013147EF540}" type="pres">
      <dgm:prSet presAssocID="{67551C35-624F-4744-81BA-526DB83F54F5}" presName="rootText" presStyleLbl="node3" presStyleIdx="4" presStyleCnt="5" custLinFactNeighborX="-240" custLinFactNeighborY="-87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66D88A7-2806-4C0D-B448-578B37C566ED}" type="pres">
      <dgm:prSet presAssocID="{67551C35-624F-4744-81BA-526DB83F54F5}" presName="rootConnector" presStyleLbl="node3" presStyleIdx="4" presStyleCnt="5"/>
      <dgm:spPr/>
    </dgm:pt>
    <dgm:pt modelId="{0883BA79-E93A-4539-AD7E-7B009E2BEA78}" type="pres">
      <dgm:prSet presAssocID="{67551C35-624F-4744-81BA-526DB83F54F5}" presName="hierChild4" presStyleCnt="0"/>
      <dgm:spPr/>
    </dgm:pt>
    <dgm:pt modelId="{A5FC0695-47D6-4923-A930-8FE82698C8DC}" type="pres">
      <dgm:prSet presAssocID="{67551C35-624F-4744-81BA-526DB83F54F5}" presName="hierChild5" presStyleCnt="0"/>
      <dgm:spPr/>
    </dgm:pt>
    <dgm:pt modelId="{4E2C6F21-C116-4793-A322-822CE3C4ED94}" type="pres">
      <dgm:prSet presAssocID="{3C46065A-0AC2-4870-B1B6-5FEF3A75662E}" presName="hierChild5" presStyleCnt="0"/>
      <dgm:spPr/>
    </dgm:pt>
    <dgm:pt modelId="{5B2CAC02-6941-451F-936E-14786B053DAE}" type="pres">
      <dgm:prSet presAssocID="{4D06C58A-C0C1-4AE3-9514-9746642039C3}" presName="hierChild3" presStyleCnt="0"/>
      <dgm:spPr/>
    </dgm:pt>
  </dgm:ptLst>
  <dgm:cxnLst>
    <dgm:cxn modelId="{A0EC907F-F684-495F-93B8-450952C1CFC4}" type="presOf" srcId="{67551C35-624F-4744-81BA-526DB83F54F5}" destId="{54C5340E-5ED4-4C2F-8CB4-8013147EF540}" srcOrd="0" destOrd="0" presId="urn:microsoft.com/office/officeart/2005/8/layout/orgChart1"/>
    <dgm:cxn modelId="{52988E81-B2B0-439F-B340-03F5E35DEA87}" srcId="{A2986AAE-D6FA-48A9-962A-268AF087C4AA}" destId="{BCD2CC00-DD13-4B35-B689-1995AEDC0D02}" srcOrd="0" destOrd="0" parTransId="{9B2B7954-5F50-4B18-89EB-02108A19A0B9}" sibTransId="{3EECE709-9C59-427B-ACA7-3B9233E9A16D}"/>
    <dgm:cxn modelId="{A7E58E21-1703-4084-AA9E-981CF7B8D49F}" type="presOf" srcId="{3C5AB79B-4B67-47C1-9E29-321F064B0E15}" destId="{0DA65EA9-683D-4193-B983-120FC1B0FD2C}" srcOrd="0" destOrd="0" presId="urn:microsoft.com/office/officeart/2005/8/layout/orgChart1"/>
    <dgm:cxn modelId="{A8262343-6731-4589-BD91-D2C9CC7EA934}" type="presOf" srcId="{480FAE60-5713-4449-B7DD-0EC388344EA2}" destId="{8E7C36F8-11AD-41A8-B329-C61D1DDC6E3F}" srcOrd="1" destOrd="0" presId="urn:microsoft.com/office/officeart/2005/8/layout/orgChart1"/>
    <dgm:cxn modelId="{646A5EFC-CE9E-4E31-88D8-086EA89A8796}" srcId="{4D06C58A-C0C1-4AE3-9514-9746642039C3}" destId="{3C46065A-0AC2-4870-B1B6-5FEF3A75662E}" srcOrd="1" destOrd="0" parTransId="{7559E31B-45DD-4220-B58E-3D86D4879A1A}" sibTransId="{F0A5F44A-70F2-424C-AE2C-E9A5BADFE24A}"/>
    <dgm:cxn modelId="{1BBA9D34-51A0-4EFA-B980-BBD74399A711}" srcId="{3C46065A-0AC2-4870-B1B6-5FEF3A75662E}" destId="{AE0E0746-B9AF-4262-8507-F0602EF329FA}" srcOrd="1" destOrd="0" parTransId="{50C15783-C12F-42C3-A7E3-9A25434B529B}" sibTransId="{0854DBC5-9C6D-418A-9989-B1380884559B}"/>
    <dgm:cxn modelId="{A7249461-2534-49E0-94C9-9B1732477454}" type="presOf" srcId="{4D06C58A-C0C1-4AE3-9514-9746642039C3}" destId="{0F55132C-1D84-470F-8678-CB6BAFF64A6B}" srcOrd="1" destOrd="0" presId="urn:microsoft.com/office/officeart/2005/8/layout/orgChart1"/>
    <dgm:cxn modelId="{ABC26A74-59F3-4E44-9C10-28F50D0483D1}" type="presOf" srcId="{3C46065A-0AC2-4870-B1B6-5FEF3A75662E}" destId="{28A8912D-EA3E-4685-8D16-899CDBB8349F}" srcOrd="1" destOrd="0" presId="urn:microsoft.com/office/officeart/2005/8/layout/orgChart1"/>
    <dgm:cxn modelId="{C8D6FE46-C1D9-4532-913D-1A8E25CBD676}" type="presOf" srcId="{67551C35-624F-4744-81BA-526DB83F54F5}" destId="{266D88A7-2806-4C0D-B448-578B37C566ED}" srcOrd="1" destOrd="0" presId="urn:microsoft.com/office/officeart/2005/8/layout/orgChart1"/>
    <dgm:cxn modelId="{EBA6500E-A2F3-4046-86E5-090BFF381070}" type="presOf" srcId="{A2986AAE-D6FA-48A9-962A-268AF087C4AA}" destId="{66E28C41-F14C-42F5-B507-92E527FF730E}" srcOrd="1" destOrd="0" presId="urn:microsoft.com/office/officeart/2005/8/layout/orgChart1"/>
    <dgm:cxn modelId="{694993FB-915A-44AE-8E4F-779577BDDCF2}" type="presOf" srcId="{7559E31B-45DD-4220-B58E-3D86D4879A1A}" destId="{802E093F-199A-4BF7-8E8A-B02E7DDACB70}" srcOrd="0" destOrd="0" presId="urn:microsoft.com/office/officeart/2005/8/layout/orgChart1"/>
    <dgm:cxn modelId="{A84F76EA-E114-433F-A0BF-8870001564BE}" type="presOf" srcId="{4A1C7A26-E9BF-47A5-82E8-0EF0FA951018}" destId="{A4EE1A6A-C767-4F9B-A832-99D18C98C6C3}" srcOrd="1" destOrd="0" presId="urn:microsoft.com/office/officeart/2005/8/layout/orgChart1"/>
    <dgm:cxn modelId="{12110265-A899-4661-B095-90DFFD5399B2}" srcId="{3C46065A-0AC2-4870-B1B6-5FEF3A75662E}" destId="{67551C35-624F-4744-81BA-526DB83F54F5}" srcOrd="2" destOrd="0" parTransId="{12ED6257-B232-4FBF-99F6-08E2EDD4BE59}" sibTransId="{245007F1-43B4-41E9-A517-3A2E301F581F}"/>
    <dgm:cxn modelId="{DE01D181-3ED2-4D3A-864F-91A8B8006F89}" type="presOf" srcId="{50C15783-C12F-42C3-A7E3-9A25434B529B}" destId="{61D9020B-FA06-4C13-8D73-F025A368A481}" srcOrd="0" destOrd="0" presId="urn:microsoft.com/office/officeart/2005/8/layout/orgChart1"/>
    <dgm:cxn modelId="{C55DF4F7-B6CC-4456-8300-C24B24FAE086}" type="presOf" srcId="{A2986AAE-D6FA-48A9-962A-268AF087C4AA}" destId="{957CEAEC-A5A4-4243-9B66-B5AF724F27E5}" srcOrd="0" destOrd="0" presId="urn:microsoft.com/office/officeart/2005/8/layout/orgChart1"/>
    <dgm:cxn modelId="{51D5F734-FDDB-4DC7-8FCB-68452349B3A0}" type="presOf" srcId="{BCD2CC00-DD13-4B35-B689-1995AEDC0D02}" destId="{6D1B37D0-EC17-4C83-9597-24B923E7AB67}" srcOrd="0" destOrd="0" presId="urn:microsoft.com/office/officeart/2005/8/layout/orgChart1"/>
    <dgm:cxn modelId="{002779A7-AAC8-46F2-9C3E-2751AFECD7DF}" type="presOf" srcId="{4A1C7A26-E9BF-47A5-82E8-0EF0FA951018}" destId="{EE9F7A80-0471-4617-87CE-1E2901FE8647}" srcOrd="0" destOrd="0" presId="urn:microsoft.com/office/officeart/2005/8/layout/orgChart1"/>
    <dgm:cxn modelId="{C2DCFBEC-E9C6-434C-AF37-9E7F599597FC}" type="presOf" srcId="{9B2B7954-5F50-4B18-89EB-02108A19A0B9}" destId="{D9A8EAE7-4B13-42C3-95AD-AA8F437EE6F1}" srcOrd="0" destOrd="0" presId="urn:microsoft.com/office/officeart/2005/8/layout/orgChart1"/>
    <dgm:cxn modelId="{977C6DE1-8443-4EDC-B08C-26BD54A9326F}" type="presOf" srcId="{4D06C58A-C0C1-4AE3-9514-9746642039C3}" destId="{F8C5C94E-56FE-4431-B1B1-D2EA48BAE244}" srcOrd="0" destOrd="0" presId="urn:microsoft.com/office/officeart/2005/8/layout/orgChart1"/>
    <dgm:cxn modelId="{6A0367CC-C7F8-43E2-BB54-2AD365DAC3EC}" type="presOf" srcId="{480FAE60-5713-4449-B7DD-0EC388344EA2}" destId="{E9910ADD-8D4D-44E7-B6BE-55718ACFF74E}" srcOrd="0" destOrd="0" presId="urn:microsoft.com/office/officeart/2005/8/layout/orgChart1"/>
    <dgm:cxn modelId="{40BC0F46-5472-48E1-9699-DD8031A46C6F}" srcId="{4D06C58A-C0C1-4AE3-9514-9746642039C3}" destId="{A2986AAE-D6FA-48A9-962A-268AF087C4AA}" srcOrd="0" destOrd="0" parTransId="{1138697E-AF1D-49B3-954E-8A52326CC46C}" sibTransId="{FB52B918-1182-42F5-A778-DF3C7FED8D55}"/>
    <dgm:cxn modelId="{200567EA-8BAD-4341-AA44-C9DBD0C9165F}" type="presOf" srcId="{1138697E-AF1D-49B3-954E-8A52326CC46C}" destId="{AC33C246-C427-4CFF-AD40-14877B789EC3}" srcOrd="0" destOrd="0" presId="urn:microsoft.com/office/officeart/2005/8/layout/orgChart1"/>
    <dgm:cxn modelId="{9904420F-3105-425F-B2FA-B7C1EC486678}" type="presOf" srcId="{BCD2CC00-DD13-4B35-B689-1995AEDC0D02}" destId="{CDEF3109-008F-4791-9DB1-AB5C8C68735B}" srcOrd="1" destOrd="0" presId="urn:microsoft.com/office/officeart/2005/8/layout/orgChart1"/>
    <dgm:cxn modelId="{6A8447B4-69D7-44D1-B2C3-00552993825B}" srcId="{3C46065A-0AC2-4870-B1B6-5FEF3A75662E}" destId="{4A1C7A26-E9BF-47A5-82E8-0EF0FA951018}" srcOrd="0" destOrd="0" parTransId="{D39E7569-5899-4BCF-B607-9B4753919BB9}" sibTransId="{43071EDA-1089-4DA9-AFC6-DE6972023CC3}"/>
    <dgm:cxn modelId="{C273C40A-F99F-44BC-900E-4E77AF8E9DC2}" srcId="{A2986AAE-D6FA-48A9-962A-268AF087C4AA}" destId="{480FAE60-5713-4449-B7DD-0EC388344EA2}" srcOrd="1" destOrd="0" parTransId="{3C5AB79B-4B67-47C1-9E29-321F064B0E15}" sibTransId="{912622F8-18E6-4E62-82CA-B3E2CE7CB9CC}"/>
    <dgm:cxn modelId="{0F47D181-1635-4C64-99DA-0C86ECDDF81C}" type="presOf" srcId="{3C46065A-0AC2-4870-B1B6-5FEF3A75662E}" destId="{17956AB3-8C30-45EF-88A7-5A0B9BAB93E3}" srcOrd="0" destOrd="0" presId="urn:microsoft.com/office/officeart/2005/8/layout/orgChart1"/>
    <dgm:cxn modelId="{25B1B0C6-C409-48AE-A571-D8ACBAB04BC2}" srcId="{F14D4F38-812B-4DF3-9E80-A493DACD1160}" destId="{4D06C58A-C0C1-4AE3-9514-9746642039C3}" srcOrd="0" destOrd="0" parTransId="{AD741E2E-EC80-4203-A8DC-F23CF1C65CCB}" sibTransId="{2A3DD249-1830-4FF8-AD01-B66790F95FD7}"/>
    <dgm:cxn modelId="{1D67DE82-A410-4BC4-997E-57C6BAEB147B}" type="presOf" srcId="{AE0E0746-B9AF-4262-8507-F0602EF329FA}" destId="{830780D7-8C28-411D-82C5-6EAA2D27B0B3}" srcOrd="0" destOrd="0" presId="urn:microsoft.com/office/officeart/2005/8/layout/orgChart1"/>
    <dgm:cxn modelId="{44D1DF54-99E6-4863-9F70-D18AA7ADFAB9}" type="presOf" srcId="{D39E7569-5899-4BCF-B607-9B4753919BB9}" destId="{86A8CCF3-F6E4-4AEB-A5AF-09E0C1E12372}" srcOrd="0" destOrd="0" presId="urn:microsoft.com/office/officeart/2005/8/layout/orgChart1"/>
    <dgm:cxn modelId="{6FA80BA5-829E-4B3F-AECE-7EA5BED23E0B}" type="presOf" srcId="{AE0E0746-B9AF-4262-8507-F0602EF329FA}" destId="{7E52AD72-7652-4169-8C8D-B7924FB4F223}" srcOrd="1" destOrd="0" presId="urn:microsoft.com/office/officeart/2005/8/layout/orgChart1"/>
    <dgm:cxn modelId="{38940F65-8152-4836-B304-6E0A21C6324F}" type="presOf" srcId="{12ED6257-B232-4FBF-99F6-08E2EDD4BE59}" destId="{B89676B8-A7B9-493D-AA45-6918D1C1FE57}" srcOrd="0" destOrd="0" presId="urn:microsoft.com/office/officeart/2005/8/layout/orgChart1"/>
    <dgm:cxn modelId="{A4B26EFE-7611-4FD9-A850-8CC0C0DBDDCB}" type="presOf" srcId="{F14D4F38-812B-4DF3-9E80-A493DACD1160}" destId="{4011AB9F-B696-49CF-95EC-BBCA0C97FF28}" srcOrd="0" destOrd="0" presId="urn:microsoft.com/office/officeart/2005/8/layout/orgChart1"/>
    <dgm:cxn modelId="{E019F23D-AEF6-4D99-A78F-E7E35813D34B}" type="presParOf" srcId="{4011AB9F-B696-49CF-95EC-BBCA0C97FF28}" destId="{43A2096A-3B03-4BCB-8EBA-343BF855297C}" srcOrd="0" destOrd="0" presId="urn:microsoft.com/office/officeart/2005/8/layout/orgChart1"/>
    <dgm:cxn modelId="{0A7645ED-BF2C-43CB-8B2D-CEFAF7DE0302}" type="presParOf" srcId="{43A2096A-3B03-4BCB-8EBA-343BF855297C}" destId="{75A19B31-79EA-43A4-9584-EB9F63000596}" srcOrd="0" destOrd="0" presId="urn:microsoft.com/office/officeart/2005/8/layout/orgChart1"/>
    <dgm:cxn modelId="{AF5571F2-E96C-4B69-BED9-520E9615C4B8}" type="presParOf" srcId="{75A19B31-79EA-43A4-9584-EB9F63000596}" destId="{F8C5C94E-56FE-4431-B1B1-D2EA48BAE244}" srcOrd="0" destOrd="0" presId="urn:microsoft.com/office/officeart/2005/8/layout/orgChart1"/>
    <dgm:cxn modelId="{936A76B4-EFE8-4D1E-AC41-CDDC6078FB18}" type="presParOf" srcId="{75A19B31-79EA-43A4-9584-EB9F63000596}" destId="{0F55132C-1D84-470F-8678-CB6BAFF64A6B}" srcOrd="1" destOrd="0" presId="urn:microsoft.com/office/officeart/2005/8/layout/orgChart1"/>
    <dgm:cxn modelId="{F4B2E94A-716B-4DAC-B930-D3067DC3A96A}" type="presParOf" srcId="{43A2096A-3B03-4BCB-8EBA-343BF855297C}" destId="{9CBC8563-2316-413A-894B-B3DE340122DA}" srcOrd="1" destOrd="0" presId="urn:microsoft.com/office/officeart/2005/8/layout/orgChart1"/>
    <dgm:cxn modelId="{068BC9BB-D9C0-4280-887A-23B90CBA0A6A}" type="presParOf" srcId="{9CBC8563-2316-413A-894B-B3DE340122DA}" destId="{AC33C246-C427-4CFF-AD40-14877B789EC3}" srcOrd="0" destOrd="0" presId="urn:microsoft.com/office/officeart/2005/8/layout/orgChart1"/>
    <dgm:cxn modelId="{B2748FFC-886F-4041-B57C-D8232988C118}" type="presParOf" srcId="{9CBC8563-2316-413A-894B-B3DE340122DA}" destId="{E066B9FD-71F5-4BC6-89FA-F65B797D10A5}" srcOrd="1" destOrd="0" presId="urn:microsoft.com/office/officeart/2005/8/layout/orgChart1"/>
    <dgm:cxn modelId="{A2684D82-DD86-48CB-8411-659D535893A9}" type="presParOf" srcId="{E066B9FD-71F5-4BC6-89FA-F65B797D10A5}" destId="{4FB286EA-C22E-494D-9E2C-32C20F8E6EE7}" srcOrd="0" destOrd="0" presId="urn:microsoft.com/office/officeart/2005/8/layout/orgChart1"/>
    <dgm:cxn modelId="{1AE216E0-3497-4238-BEED-2E7C9E7B27F5}" type="presParOf" srcId="{4FB286EA-C22E-494D-9E2C-32C20F8E6EE7}" destId="{957CEAEC-A5A4-4243-9B66-B5AF724F27E5}" srcOrd="0" destOrd="0" presId="urn:microsoft.com/office/officeart/2005/8/layout/orgChart1"/>
    <dgm:cxn modelId="{607C32ED-4745-4B2C-A4D2-058CEC7F63A2}" type="presParOf" srcId="{4FB286EA-C22E-494D-9E2C-32C20F8E6EE7}" destId="{66E28C41-F14C-42F5-B507-92E527FF730E}" srcOrd="1" destOrd="0" presId="urn:microsoft.com/office/officeart/2005/8/layout/orgChart1"/>
    <dgm:cxn modelId="{913D38C5-101A-4202-92BE-E4D23DBC112A}" type="presParOf" srcId="{E066B9FD-71F5-4BC6-89FA-F65B797D10A5}" destId="{24025772-269E-44AE-9563-FF408F30765E}" srcOrd="1" destOrd="0" presId="urn:microsoft.com/office/officeart/2005/8/layout/orgChart1"/>
    <dgm:cxn modelId="{874CE00C-9F8C-4822-9806-5F59A59F8439}" type="presParOf" srcId="{24025772-269E-44AE-9563-FF408F30765E}" destId="{D9A8EAE7-4B13-42C3-95AD-AA8F437EE6F1}" srcOrd="0" destOrd="0" presId="urn:microsoft.com/office/officeart/2005/8/layout/orgChart1"/>
    <dgm:cxn modelId="{2D3801DD-125E-4DEC-B867-6F65E74C5138}" type="presParOf" srcId="{24025772-269E-44AE-9563-FF408F30765E}" destId="{CD61ED03-3233-41EF-A452-986060AD4A06}" srcOrd="1" destOrd="0" presId="urn:microsoft.com/office/officeart/2005/8/layout/orgChart1"/>
    <dgm:cxn modelId="{DADB4B20-2888-4545-8746-D7E3A29E2223}" type="presParOf" srcId="{CD61ED03-3233-41EF-A452-986060AD4A06}" destId="{EE34DE8C-8CCD-456A-8406-87130EA8BE31}" srcOrd="0" destOrd="0" presId="urn:microsoft.com/office/officeart/2005/8/layout/orgChart1"/>
    <dgm:cxn modelId="{3EEE3E80-99BE-42E5-80BD-0053F887E627}" type="presParOf" srcId="{EE34DE8C-8CCD-456A-8406-87130EA8BE31}" destId="{6D1B37D0-EC17-4C83-9597-24B923E7AB67}" srcOrd="0" destOrd="0" presId="urn:microsoft.com/office/officeart/2005/8/layout/orgChart1"/>
    <dgm:cxn modelId="{EEAB3A2C-4D76-40AF-9C93-13A14485A065}" type="presParOf" srcId="{EE34DE8C-8CCD-456A-8406-87130EA8BE31}" destId="{CDEF3109-008F-4791-9DB1-AB5C8C68735B}" srcOrd="1" destOrd="0" presId="urn:microsoft.com/office/officeart/2005/8/layout/orgChart1"/>
    <dgm:cxn modelId="{87A973FA-9584-45B0-A5B6-137E6203A1BC}" type="presParOf" srcId="{CD61ED03-3233-41EF-A452-986060AD4A06}" destId="{DB7FBCD0-659D-4843-9C2B-59374CC94831}" srcOrd="1" destOrd="0" presId="urn:microsoft.com/office/officeart/2005/8/layout/orgChart1"/>
    <dgm:cxn modelId="{14F31C2C-E358-4B64-B2E8-C643DC641266}" type="presParOf" srcId="{CD61ED03-3233-41EF-A452-986060AD4A06}" destId="{4F85CCF9-0904-4D47-9D96-A40BCA1B3C9F}" srcOrd="2" destOrd="0" presId="urn:microsoft.com/office/officeart/2005/8/layout/orgChart1"/>
    <dgm:cxn modelId="{468BA355-86E1-41BC-8241-474E895281E8}" type="presParOf" srcId="{24025772-269E-44AE-9563-FF408F30765E}" destId="{0DA65EA9-683D-4193-B983-120FC1B0FD2C}" srcOrd="2" destOrd="0" presId="urn:microsoft.com/office/officeart/2005/8/layout/orgChart1"/>
    <dgm:cxn modelId="{14F01231-0797-44E8-BBEE-41C8FF2F1C0E}" type="presParOf" srcId="{24025772-269E-44AE-9563-FF408F30765E}" destId="{86ABE298-8974-4EEC-994B-FE80EC89AB81}" srcOrd="3" destOrd="0" presId="urn:microsoft.com/office/officeart/2005/8/layout/orgChart1"/>
    <dgm:cxn modelId="{671A4F43-FBBF-4F3E-93CA-0F27A278E929}" type="presParOf" srcId="{86ABE298-8974-4EEC-994B-FE80EC89AB81}" destId="{4A05300A-ECCA-4DF8-8696-50D467757769}" srcOrd="0" destOrd="0" presId="urn:microsoft.com/office/officeart/2005/8/layout/orgChart1"/>
    <dgm:cxn modelId="{61F1C55E-6EB7-4341-B783-D77778D27C9C}" type="presParOf" srcId="{4A05300A-ECCA-4DF8-8696-50D467757769}" destId="{E9910ADD-8D4D-44E7-B6BE-55718ACFF74E}" srcOrd="0" destOrd="0" presId="urn:microsoft.com/office/officeart/2005/8/layout/orgChart1"/>
    <dgm:cxn modelId="{7330E94B-AA55-4439-A775-2CFBB1D9DDDF}" type="presParOf" srcId="{4A05300A-ECCA-4DF8-8696-50D467757769}" destId="{8E7C36F8-11AD-41A8-B329-C61D1DDC6E3F}" srcOrd="1" destOrd="0" presId="urn:microsoft.com/office/officeart/2005/8/layout/orgChart1"/>
    <dgm:cxn modelId="{44815295-B626-477F-A01C-24A2D6950FF0}" type="presParOf" srcId="{86ABE298-8974-4EEC-994B-FE80EC89AB81}" destId="{3FF23E2D-E93A-469B-912E-5B4DE4C64D9E}" srcOrd="1" destOrd="0" presId="urn:microsoft.com/office/officeart/2005/8/layout/orgChart1"/>
    <dgm:cxn modelId="{373DFBC3-EE1F-4F81-BC6E-77CC4CBD4669}" type="presParOf" srcId="{86ABE298-8974-4EEC-994B-FE80EC89AB81}" destId="{02421EB9-C74E-40DB-B172-1E79EF9A4412}" srcOrd="2" destOrd="0" presId="urn:microsoft.com/office/officeart/2005/8/layout/orgChart1"/>
    <dgm:cxn modelId="{C3639474-BD50-48AB-89CA-B80E0B193B4F}" type="presParOf" srcId="{E066B9FD-71F5-4BC6-89FA-F65B797D10A5}" destId="{DC5CA59C-B614-434D-BEDF-ED516A295996}" srcOrd="2" destOrd="0" presId="urn:microsoft.com/office/officeart/2005/8/layout/orgChart1"/>
    <dgm:cxn modelId="{E5C5D6FB-6191-4E79-B5BB-A413FA48183F}" type="presParOf" srcId="{9CBC8563-2316-413A-894B-B3DE340122DA}" destId="{802E093F-199A-4BF7-8E8A-B02E7DDACB70}" srcOrd="2" destOrd="0" presId="urn:microsoft.com/office/officeart/2005/8/layout/orgChart1"/>
    <dgm:cxn modelId="{92AA96A1-B1DB-448D-B764-022AB2117370}" type="presParOf" srcId="{9CBC8563-2316-413A-894B-B3DE340122DA}" destId="{E5084C5B-F7ED-4F04-AA08-C5CFFDC839B5}" srcOrd="3" destOrd="0" presId="urn:microsoft.com/office/officeart/2005/8/layout/orgChart1"/>
    <dgm:cxn modelId="{09010F9F-4170-490D-A922-1D6C9AE249B9}" type="presParOf" srcId="{E5084C5B-F7ED-4F04-AA08-C5CFFDC839B5}" destId="{02B1598C-9ED1-4887-AF72-97F325EA3537}" srcOrd="0" destOrd="0" presId="urn:microsoft.com/office/officeart/2005/8/layout/orgChart1"/>
    <dgm:cxn modelId="{7AAD8A22-05B0-4B51-B94C-BC1AB8300DB5}" type="presParOf" srcId="{02B1598C-9ED1-4887-AF72-97F325EA3537}" destId="{17956AB3-8C30-45EF-88A7-5A0B9BAB93E3}" srcOrd="0" destOrd="0" presId="urn:microsoft.com/office/officeart/2005/8/layout/orgChart1"/>
    <dgm:cxn modelId="{80355052-6087-4CD3-9A6F-EDE80EFE1693}" type="presParOf" srcId="{02B1598C-9ED1-4887-AF72-97F325EA3537}" destId="{28A8912D-EA3E-4685-8D16-899CDBB8349F}" srcOrd="1" destOrd="0" presId="urn:microsoft.com/office/officeart/2005/8/layout/orgChart1"/>
    <dgm:cxn modelId="{A85AD7B7-C1D4-4598-8A73-0F4C5BAD0E6F}" type="presParOf" srcId="{E5084C5B-F7ED-4F04-AA08-C5CFFDC839B5}" destId="{7C687F58-0B6C-4203-89AD-AFA0E8488ED6}" srcOrd="1" destOrd="0" presId="urn:microsoft.com/office/officeart/2005/8/layout/orgChart1"/>
    <dgm:cxn modelId="{96DE9B53-E832-4812-B128-983D12B18EC4}" type="presParOf" srcId="{7C687F58-0B6C-4203-89AD-AFA0E8488ED6}" destId="{86A8CCF3-F6E4-4AEB-A5AF-09E0C1E12372}" srcOrd="0" destOrd="0" presId="urn:microsoft.com/office/officeart/2005/8/layout/orgChart1"/>
    <dgm:cxn modelId="{A3FD115D-85BD-46B0-979C-82EE01CC7D40}" type="presParOf" srcId="{7C687F58-0B6C-4203-89AD-AFA0E8488ED6}" destId="{F33F73BC-4DF8-4709-A7DE-89AD7CDF8755}" srcOrd="1" destOrd="0" presId="urn:microsoft.com/office/officeart/2005/8/layout/orgChart1"/>
    <dgm:cxn modelId="{DFD67258-248C-471A-B5A0-E6D3046E42EA}" type="presParOf" srcId="{F33F73BC-4DF8-4709-A7DE-89AD7CDF8755}" destId="{2CF77B26-DC0A-42A3-B7DB-4D2566BB4AD9}" srcOrd="0" destOrd="0" presId="urn:microsoft.com/office/officeart/2005/8/layout/orgChart1"/>
    <dgm:cxn modelId="{D7E24471-182C-45C1-914F-CD05A6312B15}" type="presParOf" srcId="{2CF77B26-DC0A-42A3-B7DB-4D2566BB4AD9}" destId="{EE9F7A80-0471-4617-87CE-1E2901FE8647}" srcOrd="0" destOrd="0" presId="urn:microsoft.com/office/officeart/2005/8/layout/orgChart1"/>
    <dgm:cxn modelId="{9F03799E-8954-4A8D-925D-C1400E270854}" type="presParOf" srcId="{2CF77B26-DC0A-42A3-B7DB-4D2566BB4AD9}" destId="{A4EE1A6A-C767-4F9B-A832-99D18C98C6C3}" srcOrd="1" destOrd="0" presId="urn:microsoft.com/office/officeart/2005/8/layout/orgChart1"/>
    <dgm:cxn modelId="{7279247B-3392-4333-916F-71DBC3EE6FD7}" type="presParOf" srcId="{F33F73BC-4DF8-4709-A7DE-89AD7CDF8755}" destId="{3F16221E-3ACB-4D38-BCA6-D5F123CBD8E8}" srcOrd="1" destOrd="0" presId="urn:microsoft.com/office/officeart/2005/8/layout/orgChart1"/>
    <dgm:cxn modelId="{76E33F48-F4B6-4668-9338-222B6403329F}" type="presParOf" srcId="{F33F73BC-4DF8-4709-A7DE-89AD7CDF8755}" destId="{5FF374B5-5E54-4AE8-94C8-A0721BED290B}" srcOrd="2" destOrd="0" presId="urn:microsoft.com/office/officeart/2005/8/layout/orgChart1"/>
    <dgm:cxn modelId="{14178250-BF97-4EB1-847F-4C7BF7C01C04}" type="presParOf" srcId="{7C687F58-0B6C-4203-89AD-AFA0E8488ED6}" destId="{61D9020B-FA06-4C13-8D73-F025A368A481}" srcOrd="2" destOrd="0" presId="urn:microsoft.com/office/officeart/2005/8/layout/orgChart1"/>
    <dgm:cxn modelId="{6EFB8078-1C42-4998-8632-F516953ACD92}" type="presParOf" srcId="{7C687F58-0B6C-4203-89AD-AFA0E8488ED6}" destId="{11306328-1CAB-430B-B89C-A7240A8CCCF3}" srcOrd="3" destOrd="0" presId="urn:microsoft.com/office/officeart/2005/8/layout/orgChart1"/>
    <dgm:cxn modelId="{7C954F7E-B3B2-460D-B6EC-6AA160C4BEA8}" type="presParOf" srcId="{11306328-1CAB-430B-B89C-A7240A8CCCF3}" destId="{2554AA0B-E9C6-4F53-951E-F4B731B29C23}" srcOrd="0" destOrd="0" presId="urn:microsoft.com/office/officeart/2005/8/layout/orgChart1"/>
    <dgm:cxn modelId="{F44F87CA-843C-4D4C-A0E9-FF01320A07CA}" type="presParOf" srcId="{2554AA0B-E9C6-4F53-951E-F4B731B29C23}" destId="{830780D7-8C28-411D-82C5-6EAA2D27B0B3}" srcOrd="0" destOrd="0" presId="urn:microsoft.com/office/officeart/2005/8/layout/orgChart1"/>
    <dgm:cxn modelId="{5716108D-D9EE-41EF-A3FF-817FD92C77EC}" type="presParOf" srcId="{2554AA0B-E9C6-4F53-951E-F4B731B29C23}" destId="{7E52AD72-7652-4169-8C8D-B7924FB4F223}" srcOrd="1" destOrd="0" presId="urn:microsoft.com/office/officeart/2005/8/layout/orgChart1"/>
    <dgm:cxn modelId="{E12718F7-6452-48F8-95CB-148BB5DD78E4}" type="presParOf" srcId="{11306328-1CAB-430B-B89C-A7240A8CCCF3}" destId="{7F5AEA8C-1BCF-47CA-898E-9CC6BA5027DF}" srcOrd="1" destOrd="0" presId="urn:microsoft.com/office/officeart/2005/8/layout/orgChart1"/>
    <dgm:cxn modelId="{7EF2CBB6-70E6-43E0-A08C-01E355DF612A}" type="presParOf" srcId="{11306328-1CAB-430B-B89C-A7240A8CCCF3}" destId="{76B35892-BA2D-466A-99F9-CA82CA1A276A}" srcOrd="2" destOrd="0" presId="urn:microsoft.com/office/officeart/2005/8/layout/orgChart1"/>
    <dgm:cxn modelId="{FBFA94C3-3A52-4912-AB18-41E911CEE2A7}" type="presParOf" srcId="{7C687F58-0B6C-4203-89AD-AFA0E8488ED6}" destId="{B89676B8-A7B9-493D-AA45-6918D1C1FE57}" srcOrd="4" destOrd="0" presId="urn:microsoft.com/office/officeart/2005/8/layout/orgChart1"/>
    <dgm:cxn modelId="{90AF5502-E298-4E90-B474-86A9C3908B09}" type="presParOf" srcId="{7C687F58-0B6C-4203-89AD-AFA0E8488ED6}" destId="{C5FA8A92-ABCD-43ED-BF3D-B9CABFF713E4}" srcOrd="5" destOrd="0" presId="urn:microsoft.com/office/officeart/2005/8/layout/orgChart1"/>
    <dgm:cxn modelId="{BACB40E3-C5DD-4B43-AE84-7D94FE844789}" type="presParOf" srcId="{C5FA8A92-ABCD-43ED-BF3D-B9CABFF713E4}" destId="{1FB828AE-85D1-4BA3-9212-2DE40C54C0AD}" srcOrd="0" destOrd="0" presId="urn:microsoft.com/office/officeart/2005/8/layout/orgChart1"/>
    <dgm:cxn modelId="{FD50B4DE-6DD5-4FC2-9D53-5C597C233ABB}" type="presParOf" srcId="{1FB828AE-85D1-4BA3-9212-2DE40C54C0AD}" destId="{54C5340E-5ED4-4C2F-8CB4-8013147EF540}" srcOrd="0" destOrd="0" presId="urn:microsoft.com/office/officeart/2005/8/layout/orgChart1"/>
    <dgm:cxn modelId="{796F20EA-61AE-4F19-9D28-D665413FE5BF}" type="presParOf" srcId="{1FB828AE-85D1-4BA3-9212-2DE40C54C0AD}" destId="{266D88A7-2806-4C0D-B448-578B37C566ED}" srcOrd="1" destOrd="0" presId="urn:microsoft.com/office/officeart/2005/8/layout/orgChart1"/>
    <dgm:cxn modelId="{4DCF0BC4-1388-47BD-8FC3-9E436E70F8F4}" type="presParOf" srcId="{C5FA8A92-ABCD-43ED-BF3D-B9CABFF713E4}" destId="{0883BA79-E93A-4539-AD7E-7B009E2BEA78}" srcOrd="1" destOrd="0" presId="urn:microsoft.com/office/officeart/2005/8/layout/orgChart1"/>
    <dgm:cxn modelId="{B4D947F1-56C3-4125-BE3B-D84EB29B0FA6}" type="presParOf" srcId="{C5FA8A92-ABCD-43ED-BF3D-B9CABFF713E4}" destId="{A5FC0695-47D6-4923-A930-8FE82698C8DC}" srcOrd="2" destOrd="0" presId="urn:microsoft.com/office/officeart/2005/8/layout/orgChart1"/>
    <dgm:cxn modelId="{5423AC56-CC39-473D-B913-68661EFD5705}" type="presParOf" srcId="{E5084C5B-F7ED-4F04-AA08-C5CFFDC839B5}" destId="{4E2C6F21-C116-4793-A322-822CE3C4ED94}" srcOrd="2" destOrd="0" presId="urn:microsoft.com/office/officeart/2005/8/layout/orgChart1"/>
    <dgm:cxn modelId="{16A4E3E7-2F08-4D29-9A69-92FF7CAC32DE}" type="presParOf" srcId="{43A2096A-3B03-4BCB-8EBA-343BF855297C}" destId="{5B2CAC02-6941-451F-936E-14786B053DAE}" srcOrd="2" destOrd="0" presId="urn:microsoft.com/office/officeart/2005/8/layout/orgChart1"/>
  </dgm:cxnLst>
  <dgm:bg>
    <a:effectLst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676B8-A7B9-493D-AA45-6918D1C1FE57}">
      <dsp:nvSpPr>
        <dsp:cNvPr id="0" name=""/>
        <dsp:cNvSpPr/>
      </dsp:nvSpPr>
      <dsp:spPr>
        <a:xfrm>
          <a:off x="751433" y="2384956"/>
          <a:ext cx="1815611" cy="315601"/>
        </a:xfrm>
        <a:custGeom>
          <a:avLst/>
          <a:gdLst/>
          <a:ahLst/>
          <a:cxnLst/>
          <a:rect l="0" t="0" r="0" b="0"/>
          <a:pathLst>
            <a:path>
              <a:moveTo>
                <a:pt x="1815611" y="0"/>
              </a:moveTo>
              <a:lnTo>
                <a:pt x="1815611" y="157800"/>
              </a:lnTo>
              <a:lnTo>
                <a:pt x="0" y="157800"/>
              </a:lnTo>
              <a:lnTo>
                <a:pt x="0" y="31560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61D9020B-FA06-4C13-8D73-F025A368A481}">
      <dsp:nvSpPr>
        <dsp:cNvPr id="0" name=""/>
        <dsp:cNvSpPr/>
      </dsp:nvSpPr>
      <dsp:spPr>
        <a:xfrm>
          <a:off x="2521324" y="2384956"/>
          <a:ext cx="91440" cy="315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60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86A8CCF3-F6E4-4AEB-A5AF-09E0C1E12372}">
      <dsp:nvSpPr>
        <dsp:cNvPr id="0" name=""/>
        <dsp:cNvSpPr/>
      </dsp:nvSpPr>
      <dsp:spPr>
        <a:xfrm>
          <a:off x="2567044" y="2384956"/>
          <a:ext cx="1831603" cy="315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59"/>
              </a:lnTo>
              <a:lnTo>
                <a:pt x="1831603" y="157259"/>
              </a:lnTo>
              <a:lnTo>
                <a:pt x="1831603" y="31506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802E093F-199A-4BF7-8E8A-B02E7DDACB70}">
      <dsp:nvSpPr>
        <dsp:cNvPr id="0" name=""/>
        <dsp:cNvSpPr/>
      </dsp:nvSpPr>
      <dsp:spPr>
        <a:xfrm>
          <a:off x="2567044" y="1317920"/>
          <a:ext cx="2273085" cy="315601"/>
        </a:xfrm>
        <a:custGeom>
          <a:avLst/>
          <a:gdLst/>
          <a:ahLst/>
          <a:cxnLst/>
          <a:rect l="0" t="0" r="0" b="0"/>
          <a:pathLst>
            <a:path>
              <a:moveTo>
                <a:pt x="2273085" y="0"/>
              </a:moveTo>
              <a:lnTo>
                <a:pt x="2273085" y="157800"/>
              </a:lnTo>
              <a:lnTo>
                <a:pt x="0" y="157800"/>
              </a:lnTo>
              <a:lnTo>
                <a:pt x="0" y="31560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0DA65EA9-683D-4193-B983-120FC1B0FD2C}">
      <dsp:nvSpPr>
        <dsp:cNvPr id="0" name=""/>
        <dsp:cNvSpPr/>
      </dsp:nvSpPr>
      <dsp:spPr>
        <a:xfrm>
          <a:off x="7232483" y="2384956"/>
          <a:ext cx="794323" cy="322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789"/>
              </a:lnTo>
              <a:lnTo>
                <a:pt x="794323" y="164789"/>
              </a:lnTo>
              <a:lnTo>
                <a:pt x="794323" y="322590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D9A8EAE7-4B13-42C3-95AD-AA8F437EE6F1}">
      <dsp:nvSpPr>
        <dsp:cNvPr id="0" name=""/>
        <dsp:cNvSpPr/>
      </dsp:nvSpPr>
      <dsp:spPr>
        <a:xfrm>
          <a:off x="6308325" y="2384956"/>
          <a:ext cx="924157" cy="328601"/>
        </a:xfrm>
        <a:custGeom>
          <a:avLst/>
          <a:gdLst/>
          <a:ahLst/>
          <a:cxnLst/>
          <a:rect l="0" t="0" r="0" b="0"/>
          <a:pathLst>
            <a:path>
              <a:moveTo>
                <a:pt x="924157" y="0"/>
              </a:moveTo>
              <a:lnTo>
                <a:pt x="924157" y="170800"/>
              </a:lnTo>
              <a:lnTo>
                <a:pt x="0" y="170800"/>
              </a:lnTo>
              <a:lnTo>
                <a:pt x="0" y="32860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C33C246-C427-4CFF-AD40-14877B789EC3}">
      <dsp:nvSpPr>
        <dsp:cNvPr id="0" name=""/>
        <dsp:cNvSpPr/>
      </dsp:nvSpPr>
      <dsp:spPr>
        <a:xfrm>
          <a:off x="4840130" y="1317920"/>
          <a:ext cx="2392352" cy="315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800"/>
              </a:lnTo>
              <a:lnTo>
                <a:pt x="2392352" y="157800"/>
              </a:lnTo>
              <a:lnTo>
                <a:pt x="2392352" y="315601"/>
              </a:lnTo>
            </a:path>
          </a:pathLst>
        </a:custGeom>
        <a:noFill/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8C5C94E-56FE-4431-B1B1-D2EA48BAE244}">
      <dsp:nvSpPr>
        <dsp:cNvPr id="0" name=""/>
        <dsp:cNvSpPr/>
      </dsp:nvSpPr>
      <dsp:spPr>
        <a:xfrm>
          <a:off x="4088697" y="566487"/>
          <a:ext cx="1502866" cy="751433"/>
        </a:xfrm>
        <a:prstGeom prst="rect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Алгоритмы линейного комбинирования сигналов</a:t>
          </a:r>
          <a:endParaRPr lang="ru-RU" sz="1300" kern="1200" dirty="0"/>
        </a:p>
      </dsp:txBody>
      <dsp:txXfrm>
        <a:off x="4088697" y="566487"/>
        <a:ext cx="1502866" cy="751433"/>
      </dsp:txXfrm>
    </dsp:sp>
    <dsp:sp modelId="{957CEAEC-A5A4-4243-9B66-B5AF724F27E5}">
      <dsp:nvSpPr>
        <dsp:cNvPr id="0" name=""/>
        <dsp:cNvSpPr/>
      </dsp:nvSpPr>
      <dsp:spPr>
        <a:xfrm>
          <a:off x="6481049" y="1633522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Пространственной привязки</a:t>
          </a:r>
        </a:p>
      </dsp:txBody>
      <dsp:txXfrm>
        <a:off x="6481049" y="1633522"/>
        <a:ext cx="1502866" cy="751433"/>
      </dsp:txXfrm>
    </dsp:sp>
    <dsp:sp modelId="{6D1B37D0-EC17-4C83-9597-24B923E7AB67}">
      <dsp:nvSpPr>
        <dsp:cNvPr id="0" name=""/>
        <dsp:cNvSpPr/>
      </dsp:nvSpPr>
      <dsp:spPr>
        <a:xfrm>
          <a:off x="5556892" y="2713557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Привязка к геометрии решетки</a:t>
          </a:r>
        </a:p>
      </dsp:txBody>
      <dsp:txXfrm>
        <a:off x="5556892" y="2713557"/>
        <a:ext cx="1502866" cy="751433"/>
      </dsp:txXfrm>
    </dsp:sp>
    <dsp:sp modelId="{E9910ADD-8D4D-44E7-B6BE-55718ACFF74E}">
      <dsp:nvSpPr>
        <dsp:cNvPr id="0" name=""/>
        <dsp:cNvSpPr/>
      </dsp:nvSpPr>
      <dsp:spPr>
        <a:xfrm>
          <a:off x="7275373" y="2707546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Оптимизация функционалов</a:t>
          </a:r>
        </a:p>
      </dsp:txBody>
      <dsp:txXfrm>
        <a:off x="7275373" y="2707546"/>
        <a:ext cx="1502866" cy="751433"/>
      </dsp:txXfrm>
    </dsp:sp>
    <dsp:sp modelId="{17956AB3-8C30-45EF-88A7-5A0B9BAB93E3}">
      <dsp:nvSpPr>
        <dsp:cNvPr id="0" name=""/>
        <dsp:cNvSpPr/>
      </dsp:nvSpPr>
      <dsp:spPr>
        <a:xfrm>
          <a:off x="1815611" y="1633522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Временной привязки</a:t>
          </a:r>
          <a:endParaRPr lang="ru-RU" sz="1300" kern="1200" dirty="0"/>
        </a:p>
      </dsp:txBody>
      <dsp:txXfrm>
        <a:off x="1815611" y="1633522"/>
        <a:ext cx="1502866" cy="751433"/>
      </dsp:txXfrm>
    </dsp:sp>
    <dsp:sp modelId="{EE9F7A80-0471-4617-87CE-1E2901FE8647}">
      <dsp:nvSpPr>
        <dsp:cNvPr id="0" name=""/>
        <dsp:cNvSpPr/>
      </dsp:nvSpPr>
      <dsp:spPr>
        <a:xfrm>
          <a:off x="3647214" y="2700016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Прочие</a:t>
          </a:r>
          <a:endParaRPr lang="ru-RU" sz="1300" kern="1200" dirty="0"/>
        </a:p>
      </dsp:txBody>
      <dsp:txXfrm>
        <a:off x="3647214" y="2700016"/>
        <a:ext cx="1502866" cy="751433"/>
      </dsp:txXfrm>
    </dsp:sp>
    <dsp:sp modelId="{830780D7-8C28-411D-82C5-6EAA2D27B0B3}">
      <dsp:nvSpPr>
        <dsp:cNvPr id="0" name=""/>
        <dsp:cNvSpPr/>
      </dsp:nvSpPr>
      <dsp:spPr>
        <a:xfrm>
          <a:off x="1815611" y="2700557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Комбинирование с максимальным отношением</a:t>
          </a:r>
          <a:r>
            <a:rPr lang="en-US" sz="1300" kern="1200" dirty="0" smtClean="0"/>
            <a:t> (MRC)</a:t>
          </a:r>
          <a:endParaRPr lang="ru-RU" sz="1300" kern="1200" dirty="0"/>
        </a:p>
      </dsp:txBody>
      <dsp:txXfrm>
        <a:off x="1815611" y="2700557"/>
        <a:ext cx="1502866" cy="751433"/>
      </dsp:txXfrm>
    </dsp:sp>
    <dsp:sp modelId="{54C5340E-5ED4-4C2F-8CB4-8013147EF540}">
      <dsp:nvSpPr>
        <dsp:cNvPr id="0" name=""/>
        <dsp:cNvSpPr/>
      </dsp:nvSpPr>
      <dsp:spPr>
        <a:xfrm>
          <a:off x="0" y="2700557"/>
          <a:ext cx="1502866" cy="751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Комбинирование с единичным усилением</a:t>
          </a:r>
          <a:r>
            <a:rPr lang="en-US" sz="1300" kern="1200" dirty="0" smtClean="0"/>
            <a:t> (EGC)</a:t>
          </a:r>
          <a:endParaRPr lang="ru-RU" sz="1300" kern="1200" dirty="0"/>
        </a:p>
      </dsp:txBody>
      <dsp:txXfrm>
        <a:off x="0" y="2700557"/>
        <a:ext cx="1502866" cy="751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C4CA4-4B43-4B52-B936-0FA54D7211E2}" type="datetimeFigureOut">
              <a:rPr lang="ru-RU" smtClean="0"/>
              <a:pPr/>
              <a:t>28.05.2019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E41B-1EF2-4705-AB85-86F0B454DB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45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574AE-CB41-4CD4-B527-EE263260AB0E}" type="datetimeFigureOut">
              <a:rPr lang="ru-RU" smtClean="0"/>
              <a:pPr/>
              <a:t>28.05.2019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BD77F-5AC5-4ABB-8B80-6CEBA44E6F4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127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4771" y="6378511"/>
            <a:ext cx="467420" cy="365125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203936" y="3457765"/>
            <a:ext cx="5780856" cy="87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ПРОЦЕССОРЫ ЦИФРОВОЙ</a:t>
            </a:r>
            <a:br>
              <a:rPr lang="ru-RU" dirty="0"/>
            </a:br>
            <a:r>
              <a:rPr lang="ru-RU" dirty="0"/>
              <a:t>ОБРАБОТКИ СИГНАЛА</a:t>
            </a:r>
            <a:endParaRPr lang="en-US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5121973"/>
            <a:ext cx="5781675" cy="800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ru-RU" sz="1600" b="0" dirty="0"/>
              <a:t>Михаил Ильич </a:t>
            </a:r>
            <a:r>
              <a:rPr lang="ru-RU" sz="1600" b="0" dirty="0" err="1"/>
              <a:t>Павлюк</a:t>
            </a:r>
            <a:r>
              <a:rPr lang="ru-RU" sz="1600" b="0" dirty="0"/>
              <a:t> </a:t>
            </a:r>
          </a:p>
          <a:p>
            <a:r>
              <a:rPr lang="ru-RU" sz="1600" b="0" dirty="0"/>
              <a:t>Генеральный директор АО «ПКК </a:t>
            </a:r>
            <a:r>
              <a:rPr lang="ru-RU" sz="1600" b="0" dirty="0" err="1"/>
              <a:t>Миландр</a:t>
            </a:r>
            <a:r>
              <a:rPr lang="ru-RU" sz="1600" b="0" dirty="0"/>
              <a:t>»</a:t>
            </a:r>
            <a:endParaRPr lang="en-US" sz="1600" b="0" dirty="0"/>
          </a:p>
          <a:p>
            <a:pPr lvl="0"/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4" hasCustomPrompt="1"/>
          </p:nvPr>
        </p:nvSpPr>
        <p:spPr>
          <a:xfrm>
            <a:off x="1203325" y="6264926"/>
            <a:ext cx="5781675" cy="296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0" dirty="0"/>
              <a:t>Москва, 18 июля 2016 г.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1875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9828" y="6445123"/>
            <a:ext cx="454172" cy="365125"/>
          </a:xfrm>
          <a:prstGeom prst="rect">
            <a:avLst/>
          </a:prstGeom>
        </p:spPr>
        <p:txBody>
          <a:bodyPr/>
          <a:lstStyle>
            <a:lvl1pPr algn="r">
              <a:defRPr sz="1600" b="1" baseline="0">
                <a:solidFill>
                  <a:schemeClr val="bg1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84286" y="0"/>
            <a:ext cx="8459714" cy="4481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</a:t>
            </a:r>
          </a:p>
        </p:txBody>
      </p:sp>
    </p:spTree>
    <p:extLst>
      <p:ext uri="{BB962C8B-B14F-4D97-AF65-F5344CB8AC3E}">
        <p14:creationId xmlns:p14="http://schemas.microsoft.com/office/powerpoint/2010/main" val="295777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9828" y="6445123"/>
            <a:ext cx="454172" cy="365125"/>
          </a:xfrm>
          <a:prstGeom prst="rect">
            <a:avLst/>
          </a:prstGeom>
        </p:spPr>
        <p:txBody>
          <a:bodyPr/>
          <a:lstStyle>
            <a:lvl1pPr algn="r">
              <a:defRPr sz="1600" b="1" baseline="0">
                <a:solidFill>
                  <a:schemeClr val="bg1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96397" y="0"/>
            <a:ext cx="8447603" cy="75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 «МИЛАНДР» В 2015 ГОДУ</a:t>
            </a:r>
          </a:p>
        </p:txBody>
      </p:sp>
    </p:spTree>
    <p:extLst>
      <p:ext uri="{BB962C8B-B14F-4D97-AF65-F5344CB8AC3E}">
        <p14:creationId xmlns:p14="http://schemas.microsoft.com/office/powerpoint/2010/main" val="162655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5019" y="2973960"/>
            <a:ext cx="3518321" cy="252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124498, г. Москва, Зеленоград, Георгиевский пр-т, д. 5 </a:t>
            </a:r>
          </a:p>
          <a:p>
            <a:pPr marL="12700" algn="ctr"/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Тел.: +7 (495) 981-54-33 </a:t>
            </a: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Факс: +7 (495) 981-54-36</a:t>
            </a:r>
          </a:p>
          <a:p>
            <a:pPr marL="12700" algn="ctr"/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info@milandr.ru</a:t>
            </a:r>
          </a:p>
          <a:p>
            <a:pPr lvl="0"/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35019" y="5498932"/>
            <a:ext cx="3518195" cy="4111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z="1800" dirty="0">
                <a:solidFill>
                  <a:srgbClr val="FE6B03"/>
                </a:solidFill>
              </a:rPr>
              <a:t>WWW.MILANDR.RU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8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69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84286" y="0"/>
            <a:ext cx="8459714" cy="4481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</a:t>
            </a:r>
          </a:p>
        </p:txBody>
      </p:sp>
      <p:sp>
        <p:nvSpPr>
          <p:cNvPr id="9" name="Номер слайда 3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94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71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54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74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rgbClr val="72727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lvl1pPr algn="r">
              <a:defRPr sz="1600" b="1" baseline="0">
                <a:solidFill>
                  <a:srgbClr val="FE6B03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7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935422" y="2480441"/>
            <a:ext cx="6053958" cy="224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Исследование возможности применения методов объединения </a:t>
            </a:r>
            <a:r>
              <a:rPr lang="ru-RU" b="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пространственно</a:t>
            </a:r>
            <a:r>
              <a:rPr lang="ru-RU" b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разнесенных </a:t>
            </a:r>
            <a:r>
              <a:rPr lang="ru-RU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сигналов в беспроводных сенсорных сетях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1211251" y="6162697"/>
            <a:ext cx="3392288" cy="312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600" b="0" dirty="0">
                <a:solidFill>
                  <a:schemeClr val="tx1"/>
                </a:solidFill>
              </a:rPr>
              <a:t>Москва, </a:t>
            </a:r>
            <a:r>
              <a:rPr lang="ru-RU" sz="1600" b="0" dirty="0" smtClean="0">
                <a:solidFill>
                  <a:schemeClr val="tx1"/>
                </a:solidFill>
              </a:rPr>
              <a:t>10</a:t>
            </a:r>
            <a:r>
              <a:rPr lang="ru-RU" sz="1600" b="0" dirty="0" smtClean="0">
                <a:solidFill>
                  <a:schemeClr val="tx1"/>
                </a:solidFill>
              </a:rPr>
              <a:t> июня </a:t>
            </a:r>
            <a:r>
              <a:rPr lang="ru-RU" sz="1600" b="0" dirty="0" smtClean="0">
                <a:solidFill>
                  <a:schemeClr val="tx1"/>
                </a:solidFill>
              </a:rPr>
              <a:t>2019 г.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1211251" y="5224841"/>
            <a:ext cx="7988509" cy="90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600" b="0" dirty="0" smtClean="0">
                <a:solidFill>
                  <a:schemeClr val="tx1"/>
                </a:solidFill>
              </a:rPr>
              <a:t>Павел Сергеевич Захаров</a:t>
            </a:r>
            <a:endParaRPr lang="ru-RU" sz="1600" b="0" dirty="0">
              <a:solidFill>
                <a:schemeClr val="tx1"/>
              </a:solidFill>
            </a:endParaRPr>
          </a:p>
          <a:p>
            <a:r>
              <a:rPr lang="ru-RU" sz="1600" b="0" dirty="0" smtClean="0">
                <a:solidFill>
                  <a:schemeClr val="tx1"/>
                </a:solidFill>
              </a:rPr>
              <a:t>Стажер-исследователь отдела разработки ПО </a:t>
            </a:r>
          </a:p>
          <a:p>
            <a:r>
              <a:rPr lang="ru-RU" sz="1600" b="0" dirty="0" smtClean="0">
                <a:solidFill>
                  <a:schemeClr val="tx1"/>
                </a:solidFill>
              </a:rPr>
              <a:t>ЦП РЭА </a:t>
            </a:r>
            <a:r>
              <a:rPr lang="ru-RU" sz="1600" b="0" dirty="0">
                <a:solidFill>
                  <a:schemeClr val="tx1"/>
                </a:solidFill>
              </a:rPr>
              <a:t>АО «ПКК </a:t>
            </a:r>
            <a:r>
              <a:rPr lang="ru-RU" sz="1600" b="0" dirty="0" err="1">
                <a:solidFill>
                  <a:schemeClr val="tx1"/>
                </a:solidFill>
              </a:rPr>
              <a:t>Миландр</a:t>
            </a:r>
            <a:r>
              <a:rPr lang="ru-RU" sz="1600" b="0" dirty="0">
                <a:solidFill>
                  <a:schemeClr val="tx1"/>
                </a:solidFill>
              </a:rPr>
              <a:t>»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Схема обработки данных.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" y="914292"/>
            <a:ext cx="7789026" cy="52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3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Соответствие с теорией.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" t="9873" r="8306" b="3296"/>
          <a:stretch/>
        </p:blipFill>
        <p:spPr>
          <a:xfrm>
            <a:off x="1" y="816864"/>
            <a:ext cx="4204122" cy="33228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t="11273" r="9182" b="3324"/>
          <a:stretch/>
        </p:blipFill>
        <p:spPr>
          <a:xfrm>
            <a:off x="4139738" y="3017520"/>
            <a:ext cx="5004263" cy="32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Дисбаланс каналов.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864"/>
            <a:ext cx="91440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 Алгоритмы.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13460"/>
            <a:ext cx="841248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Multi-hop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Diversity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Nonorthogonal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Diversity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Intersymbol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Interference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Split-Combine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Когерентный </a:t>
            </a:r>
            <a:r>
              <a:rPr lang="en-US" dirty="0" smtClean="0"/>
              <a:t>Equal Gain Transmission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8600" y="929640"/>
                <a:ext cx="8801100" cy="3649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Передача с единичным усилением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29640"/>
                <a:ext cx="8801100" cy="3649910"/>
              </a:xfrm>
              <a:prstGeom prst="rect">
                <a:avLst/>
              </a:prstGeom>
              <a:blipFill>
                <a:blip r:embed="rId2"/>
                <a:stretch>
                  <a:fillRect l="-624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62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Разность фаз и усиление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Нисходящая линия связи. Подбор фазы.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80161" y="964276"/>
                <a:ext cx="6833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Пусть пилотный сигнал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 smtClean="0"/>
                  <a:t>. Передано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 smtClean="0"/>
                  <a:t> пилотов.</a:t>
                </a:r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1" y="964276"/>
                <a:ext cx="6833062" cy="369332"/>
              </a:xfrm>
              <a:prstGeom prst="rect">
                <a:avLst/>
              </a:prstGeom>
              <a:blipFill>
                <a:blip r:embed="rId2"/>
                <a:stretch>
                  <a:fillRect l="-71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824317"/>
                  </p:ext>
                </p:extLst>
              </p:nvPr>
            </p:nvGraphicFramePr>
            <p:xfrm>
              <a:off x="1524000" y="1396996"/>
              <a:ext cx="6096000" cy="3840688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42087553"/>
                        </a:ext>
                      </a:extLst>
                    </a:gridCol>
                  </a:tblGrid>
                  <a:tr h="462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№ пилота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 антенна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2 антенна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5221230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ru-RU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1625152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0585957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21049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824317"/>
                  </p:ext>
                </p:extLst>
              </p:nvPr>
            </p:nvGraphicFramePr>
            <p:xfrm>
              <a:off x="1524000" y="1396996"/>
              <a:ext cx="6096000" cy="3840688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42087553"/>
                        </a:ext>
                      </a:extLst>
                    </a:gridCol>
                  </a:tblGrid>
                  <a:tr h="462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№ пилота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 антенна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2 антенна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101316" r="-201201" b="-632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101316" r="-100599" b="-632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101316" r="-901" b="-632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4905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188889" r="-201201" b="-49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188889" r="-100599" b="-49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188889" r="-901" b="-4938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4905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292500" r="-20120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292500" r="-10059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292500" r="-90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  <a:tr h="4626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⁞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5221230"/>
                      </a:ext>
                    </a:extLst>
                  </a:tr>
                  <a:tr h="4905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481481" r="-201201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481481" r="-100599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481481" r="-901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1625152"/>
                      </a:ext>
                    </a:extLst>
                  </a:tr>
                  <a:tr h="4905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588750" r="-201201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588750" r="-100599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588750" r="-901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585957"/>
                      </a:ext>
                    </a:extLst>
                  </a:tr>
                  <a:tr h="4905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" t="-680247" r="-201201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9" t="-680247" r="-10059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680247" r="-901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1049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69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Связь производительности и количества пилотов.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Результаты эксперимента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0625" r="8273" b="7284"/>
          <a:stretch/>
        </p:blipFill>
        <p:spPr>
          <a:xfrm>
            <a:off x="116378" y="816864"/>
            <a:ext cx="9027622" cy="55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7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Влияние подстройки на мощность.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4867"/>
                  </p:ext>
                </p:extLst>
              </p:nvPr>
            </p:nvGraphicFramePr>
            <p:xfrm>
              <a:off x="495300" y="1442716"/>
              <a:ext cx="8260080" cy="3298047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351282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474726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</a:tblGrid>
                  <a:tr h="5717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Метод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Усиление сигнала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Подбор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фазы</a:t>
                          </a:r>
                          <a:r>
                            <a:rPr lang="en-US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, k 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пилотов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/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Некогерентная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4867"/>
                  </p:ext>
                </p:extLst>
              </p:nvPr>
            </p:nvGraphicFramePr>
            <p:xfrm>
              <a:off x="495300" y="1442716"/>
              <a:ext cx="8260080" cy="3298047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351282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474726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</a:tblGrid>
                  <a:tr h="5717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Метод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Усиление сигнала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713804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74198" t="-81197" r="-257" b="-2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1298702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Подбор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фазы</a:t>
                          </a:r>
                          <a:r>
                            <a:rPr lang="en-US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, k 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пилотов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74198" t="-99065" r="-257" b="-5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713804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Некогерентная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74198" t="-364103" r="-257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832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6397" y="0"/>
            <a:ext cx="8447603" cy="748145"/>
          </a:xfrm>
        </p:spPr>
        <p:txBody>
          <a:bodyPr anchor="ctr"/>
          <a:lstStyle/>
          <a:p>
            <a:pPr algn="ctr"/>
            <a:r>
              <a:rPr lang="ru-RU" sz="3200" dirty="0" smtClean="0"/>
              <a:t>Структура доклада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9258" y="972589"/>
            <a:ext cx="8595360" cy="38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Введение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Обзор литературы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Экспериментальная установка</a:t>
            </a: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Характеристики канала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Восходящая линия связи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Нисходящая линия связи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11712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</a:t>
            </a:r>
            <a:r>
              <a:rPr lang="en-US" dirty="0"/>
              <a:t> </a:t>
            </a:r>
            <a:r>
              <a:rPr lang="ru-RU" dirty="0" smtClean="0"/>
              <a:t>Зависимость </a:t>
            </a:r>
            <a:r>
              <a:rPr lang="ru-RU" dirty="0" smtClean="0"/>
              <a:t>от временной </a:t>
            </a:r>
            <a:r>
              <a:rPr lang="ru-RU" dirty="0" smtClean="0"/>
              <a:t>синхронизации.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" y="988071"/>
            <a:ext cx="7248736" cy="49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177338"/>
            <a:ext cx="8459714" cy="40954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6" y="1005761"/>
            <a:ext cx="8139481" cy="47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1266997"/>
            <a:ext cx="8121535" cy="47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4781" r="6087" b="1565"/>
          <a:stretch/>
        </p:blipFill>
        <p:spPr>
          <a:xfrm>
            <a:off x="3940233" y="3054497"/>
            <a:ext cx="5203767" cy="317173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5099" r="6764" b="6244"/>
          <a:stretch/>
        </p:blipFill>
        <p:spPr>
          <a:xfrm>
            <a:off x="0" y="816863"/>
            <a:ext cx="4264428" cy="24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5" y="1125282"/>
            <a:ext cx="8301772" cy="48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80" y="1196340"/>
            <a:ext cx="8557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Восходящая линия связи: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Обработка данных в цифровой области после получения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Относительно слабые требования к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инфраструктуре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Рост производительности линейный по количеству антенн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Нисходящая линия связи: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Сложение сигналов на антенне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Плохая синхронизация ухудшает производительность вплоть до потери работоспособности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Теоретический рост мощности квадратичный; при ослаблении требований линейный.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245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1"/>
          <p:cNvSpPr txBox="1">
            <a:spLocks/>
          </p:cNvSpPr>
          <p:nvPr/>
        </p:nvSpPr>
        <p:spPr>
          <a:xfrm>
            <a:off x="1017549" y="3339683"/>
            <a:ext cx="47625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/>
            <a:r>
              <a:rPr lang="ru-RU" sz="2000" dirty="0" smtClean="0"/>
              <a:t>Спасибо за внимание!</a:t>
            </a:r>
            <a:endParaRPr lang="ru-RU" sz="2000" dirty="0">
              <a:solidFill>
                <a:srgbClr val="FE6B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</a:t>
            </a:r>
            <a:r>
              <a:rPr lang="ru-RU" dirty="0"/>
              <a:t>.</a:t>
            </a:r>
            <a:r>
              <a:rPr lang="en-US" dirty="0" smtClean="0"/>
              <a:t> </a:t>
            </a:r>
            <a:r>
              <a:rPr lang="ru-RU" dirty="0"/>
              <a:t>М</a:t>
            </a:r>
            <a:r>
              <a:rPr lang="ru-RU" dirty="0" smtClean="0"/>
              <a:t>ир </a:t>
            </a:r>
            <a:r>
              <a:rPr lang="en-US" dirty="0" err="1" smtClean="0"/>
              <a:t>IoT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172"/>
            <a:ext cx="9144000" cy="4107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698" y="5922436"/>
            <a:ext cx="2301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Источник: </a:t>
            </a:r>
            <a:r>
              <a:rPr lang="en-US" sz="1400" i="1" dirty="0" smtClean="0"/>
              <a:t>Ericsson, 2016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339045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Введение. Беспроводные сенсорные сети.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938212"/>
            <a:ext cx="49244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Введение. </a:t>
            </a:r>
            <a:r>
              <a:rPr lang="ru-RU" dirty="0" err="1" smtClean="0"/>
              <a:t>Мультиантенные</a:t>
            </a:r>
            <a:r>
              <a:rPr lang="ru-RU" dirty="0" smtClean="0"/>
              <a:t> технологии в </a:t>
            </a:r>
            <a:r>
              <a:rPr lang="en-US" dirty="0" smtClean="0"/>
              <a:t>WSN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07" y="962641"/>
            <a:ext cx="7049193" cy="49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8" y="2344190"/>
            <a:ext cx="5635587" cy="398455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Экспериментальная установка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" y="897775"/>
            <a:ext cx="4565332" cy="21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Характеристики канала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11094" r="9033" b="3321"/>
          <a:stretch/>
        </p:blipFill>
        <p:spPr>
          <a:xfrm>
            <a:off x="80344" y="1021062"/>
            <a:ext cx="4442690" cy="25769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11315" r="9525" b="3773"/>
          <a:stretch/>
        </p:blipFill>
        <p:spPr>
          <a:xfrm>
            <a:off x="2301689" y="3868174"/>
            <a:ext cx="4596938" cy="2552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11361" r="8783" b="2969"/>
          <a:stretch/>
        </p:blipFill>
        <p:spPr>
          <a:xfrm>
            <a:off x="4600158" y="1021062"/>
            <a:ext cx="4478651" cy="25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связи. Алгоритмы.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186939208"/>
              </p:ext>
            </p:extLst>
          </p:nvPr>
        </p:nvGraphicFramePr>
        <p:xfrm>
          <a:off x="224444" y="1255221"/>
          <a:ext cx="8778240" cy="403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96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en-US" dirty="0" smtClean="0"/>
              <a:t> MRC </a:t>
            </a:r>
            <a:r>
              <a:rPr lang="ru-RU" dirty="0" smtClean="0"/>
              <a:t>и </a:t>
            </a:r>
            <a:r>
              <a:rPr lang="en-US" dirty="0" smtClean="0"/>
              <a:t>EGC</a:t>
            </a:r>
            <a:r>
              <a:rPr lang="ru-RU" dirty="0" smtClean="0"/>
              <a:t>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7695" y="1088967"/>
                <a:ext cx="8603672" cy="4129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Ratio Combining: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Equal Gain Combining: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m:rPr>
                                      <m:nor/>
                                    </m:rPr>
                                    <a:rPr lang="ru-RU" dirty="0"/>
                                    <m:t> </m:t>
                                  </m:r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5" y="1088967"/>
                <a:ext cx="8603672" cy="4129657"/>
              </a:xfrm>
              <a:prstGeom prst="rect">
                <a:avLst/>
              </a:prstGeom>
              <a:blipFill>
                <a:blip r:embed="rId2"/>
                <a:stretch>
                  <a:fillRect l="-567" t="-8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0110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8">
      <a:dk1>
        <a:sysClr val="windowText" lastClr="000000"/>
      </a:dk1>
      <a:lt1>
        <a:sysClr val="window" lastClr="FFFFFF"/>
      </a:lt1>
      <a:dk2>
        <a:srgbClr val="585858"/>
      </a:dk2>
      <a:lt2>
        <a:srgbClr val="FFFFFF"/>
      </a:lt2>
      <a:accent1>
        <a:srgbClr val="C55A11"/>
      </a:accent1>
      <a:accent2>
        <a:srgbClr val="833C0B"/>
      </a:accent2>
      <a:accent3>
        <a:srgbClr val="C55A11"/>
      </a:accent3>
      <a:accent4>
        <a:srgbClr val="F4B183"/>
      </a:accent4>
      <a:accent5>
        <a:srgbClr val="F7CBAC"/>
      </a:accent5>
      <a:accent6>
        <a:srgbClr val="FBE5D5"/>
      </a:accent6>
      <a:hlink>
        <a:srgbClr val="5B9BD5"/>
      </a:hlink>
      <a:folHlink>
        <a:srgbClr val="954F72"/>
      </a:folHlink>
    </a:clrScheme>
    <a:fontScheme name="Другая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14210</TotalTime>
  <Words>347</Words>
  <Application>Microsoft Office PowerPoint</Application>
  <PresentationFormat>Экран (4:3)</PresentationFormat>
  <Paragraphs>122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Verdana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Кочадыков Владимир Дмитриевич</dc:creator>
  <cp:lastModifiedBy>Захаров Павел Сергеевич</cp:lastModifiedBy>
  <cp:revision>220</cp:revision>
  <dcterms:created xsi:type="dcterms:W3CDTF">2016-07-19T07:23:32Z</dcterms:created>
  <dcterms:modified xsi:type="dcterms:W3CDTF">2019-05-28T09:09:05Z</dcterms:modified>
</cp:coreProperties>
</file>